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sldIdLst>
    <p:sldId id="266" r:id="rId2"/>
    <p:sldId id="268" r:id="rId3"/>
    <p:sldId id="258" r:id="rId4"/>
    <p:sldId id="269" r:id="rId5"/>
    <p:sldId id="281" r:id="rId6"/>
    <p:sldId id="282" r:id="rId7"/>
    <p:sldId id="283" r:id="rId8"/>
    <p:sldId id="284" r:id="rId9"/>
    <p:sldId id="278" r:id="rId10"/>
    <p:sldId id="273" r:id="rId11"/>
    <p:sldId id="275" r:id="rId12"/>
    <p:sldId id="279" r:id="rId13"/>
    <p:sldId id="272" r:id="rId14"/>
    <p:sldId id="271" r:id="rId15"/>
    <p:sldId id="267"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5CB54539-364F-41C3-A643-6DC246DFC68C}">
          <p14:sldIdLst>
            <p14:sldId id="266"/>
            <p14:sldId id="268"/>
            <p14:sldId id="258"/>
            <p14:sldId id="269"/>
            <p14:sldId id="281"/>
            <p14:sldId id="282"/>
            <p14:sldId id="283"/>
            <p14:sldId id="284"/>
            <p14:sldId id="278"/>
            <p14:sldId id="273"/>
            <p14:sldId id="275"/>
            <p14:sldId id="279"/>
            <p14:sldId id="272"/>
            <p14:sldId id="271"/>
            <p14:sldId id="26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062"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image" Target="../media/image3.pn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B88B36-D469-43D3-B442-CC0EB9BA4869}" type="doc">
      <dgm:prSet loTypeId="urn:microsoft.com/office/officeart/2005/8/layout/default" loCatId="list" qsTypeId="urn:microsoft.com/office/officeart/2005/8/quickstyle/3d1" qsCatId="3D" csTypeId="urn:microsoft.com/office/officeart/2005/8/colors/colorful3" csCatId="colorful" phldr="1"/>
      <dgm:spPr/>
      <dgm:t>
        <a:bodyPr/>
        <a:lstStyle/>
        <a:p>
          <a:endParaRPr lang="ru-RU"/>
        </a:p>
      </dgm:t>
    </dgm:pt>
    <dgm:pt modelId="{48B34E61-AA56-4FDD-B922-579E2609AC0D}">
      <dgm:prSet phldrT="[Текст]"/>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b="1" smtClean="0">
              <a:solidFill>
                <a:schemeClr val="tx1"/>
              </a:solidFill>
              <a:latin typeface="Times New Roman" pitchFamily="18" charset="0"/>
              <a:cs typeface="Times New Roman" pitchFamily="18" charset="0"/>
            </a:rPr>
            <a:t>Жасөспірім кезеңі жалпы тұлға болып дамуындағы маңызды фаза. </a:t>
          </a:r>
        </a:p>
        <a:p>
          <a:pPr defTabSz="1911350">
            <a:lnSpc>
              <a:spcPct val="90000"/>
            </a:lnSpc>
            <a:spcBef>
              <a:spcPct val="0"/>
            </a:spcBef>
            <a:spcAft>
              <a:spcPct val="35000"/>
            </a:spcAft>
          </a:pPr>
          <a:endParaRPr lang="ru-RU" dirty="0">
            <a:solidFill>
              <a:schemeClr val="tx1"/>
            </a:solidFill>
            <a:latin typeface="Times New Roman" pitchFamily="18" charset="0"/>
            <a:cs typeface="Times New Roman" pitchFamily="18" charset="0"/>
          </a:endParaRPr>
        </a:p>
      </dgm:t>
    </dgm:pt>
    <dgm:pt modelId="{C26CE43C-363C-4068-A958-5744222B8E07}" type="parTrans" cxnId="{7EDB4D4D-06A6-4FE2-B3EF-605FDD585816}">
      <dgm:prSet/>
      <dgm:spPr/>
      <dgm:t>
        <a:bodyPr/>
        <a:lstStyle/>
        <a:p>
          <a:endParaRPr lang="ru-RU">
            <a:solidFill>
              <a:schemeClr val="tx1"/>
            </a:solidFill>
            <a:latin typeface="Times New Roman" pitchFamily="18" charset="0"/>
            <a:cs typeface="Times New Roman" pitchFamily="18" charset="0"/>
          </a:endParaRPr>
        </a:p>
      </dgm:t>
    </dgm:pt>
    <dgm:pt modelId="{AC5839FB-0D82-40D9-8227-65FAA87292F1}" type="sibTrans" cxnId="{7EDB4D4D-06A6-4FE2-B3EF-605FDD585816}">
      <dgm:prSet/>
      <dgm:spPr/>
      <dgm:t>
        <a:bodyPr/>
        <a:lstStyle/>
        <a:p>
          <a:endParaRPr lang="ru-RU">
            <a:solidFill>
              <a:schemeClr val="tx1"/>
            </a:solidFill>
            <a:latin typeface="Times New Roman" pitchFamily="18" charset="0"/>
            <a:cs typeface="Times New Roman" pitchFamily="18" charset="0"/>
          </a:endParaRPr>
        </a:p>
      </dgm:t>
    </dgm:pt>
    <dgm:pt modelId="{3AA18911-AD2F-48B4-9FD5-193CA5AB676A}">
      <dgm:prSet phldrT="[Текст]"/>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b="1" smtClean="0">
              <a:solidFill>
                <a:schemeClr val="tx1"/>
              </a:solidFill>
              <a:latin typeface="Times New Roman" pitchFamily="18" charset="0"/>
              <a:cs typeface="Times New Roman" pitchFamily="18" charset="0"/>
            </a:rPr>
            <a:t>«Жасөспірім» - сөзінің мағынасы ішкі дүниенің негізігі тенденциясының дамуын көрсетеді.</a:t>
          </a:r>
        </a:p>
        <a:p>
          <a:pPr defTabSz="622300">
            <a:lnSpc>
              <a:spcPct val="90000"/>
            </a:lnSpc>
            <a:spcBef>
              <a:spcPct val="0"/>
            </a:spcBef>
            <a:spcAft>
              <a:spcPct val="35000"/>
            </a:spcAft>
          </a:pPr>
          <a:endParaRPr lang="ru-RU" dirty="0">
            <a:solidFill>
              <a:schemeClr val="tx1"/>
            </a:solidFill>
            <a:latin typeface="Times New Roman" pitchFamily="18" charset="0"/>
            <a:cs typeface="Times New Roman" pitchFamily="18" charset="0"/>
          </a:endParaRPr>
        </a:p>
      </dgm:t>
    </dgm:pt>
    <dgm:pt modelId="{DC1BCDA9-4DE0-406E-8ACB-DF0C63917D4D}" type="parTrans" cxnId="{0869A9FB-4B9A-4671-A821-9469B71E7FF4}">
      <dgm:prSet/>
      <dgm:spPr/>
      <dgm:t>
        <a:bodyPr/>
        <a:lstStyle/>
        <a:p>
          <a:endParaRPr lang="ru-RU">
            <a:solidFill>
              <a:schemeClr val="tx1"/>
            </a:solidFill>
            <a:latin typeface="Times New Roman" pitchFamily="18" charset="0"/>
            <a:cs typeface="Times New Roman" pitchFamily="18" charset="0"/>
          </a:endParaRPr>
        </a:p>
      </dgm:t>
    </dgm:pt>
    <dgm:pt modelId="{DCECC2B9-B421-4AA0-B93A-39692266D746}" type="sibTrans" cxnId="{0869A9FB-4B9A-4671-A821-9469B71E7FF4}">
      <dgm:prSet/>
      <dgm:spPr/>
      <dgm:t>
        <a:bodyPr/>
        <a:lstStyle/>
        <a:p>
          <a:endParaRPr lang="ru-RU">
            <a:solidFill>
              <a:schemeClr val="tx1"/>
            </a:solidFill>
            <a:latin typeface="Times New Roman" pitchFamily="18" charset="0"/>
            <a:cs typeface="Times New Roman" pitchFamily="18" charset="0"/>
          </a:endParaRPr>
        </a:p>
      </dgm:t>
    </dgm:pt>
    <dgm:pt modelId="{A3E5F221-B50D-438A-A430-C033CDA13CA1}">
      <dgm:prSet phldrT="[Текст]"/>
      <dgm:spPr/>
      <dgm:t>
        <a:bodyPr/>
        <a:lstStyle/>
        <a:p>
          <a:r>
            <a:rPr lang="ru-RU" b="1" smtClean="0">
              <a:solidFill>
                <a:schemeClr val="tx1"/>
              </a:solidFill>
              <a:latin typeface="Times New Roman" pitchFamily="18" charset="0"/>
              <a:cs typeface="Times New Roman" pitchFamily="18" charset="0"/>
            </a:rPr>
            <a:t>Жасөспірім шаққа аяқ басқан баланың қалыптасуындағы түбегейлі өзгерістер мен сана-сезімнің дамуындағы сапалық өзгеріспен анықталады. </a:t>
          </a:r>
          <a:endParaRPr lang="ru-RU" dirty="0">
            <a:solidFill>
              <a:schemeClr val="tx1"/>
            </a:solidFill>
            <a:latin typeface="Times New Roman" pitchFamily="18" charset="0"/>
            <a:cs typeface="Times New Roman" pitchFamily="18" charset="0"/>
          </a:endParaRPr>
        </a:p>
      </dgm:t>
    </dgm:pt>
    <dgm:pt modelId="{9AA444D0-956C-45D1-A966-56D8151E2362}" type="parTrans" cxnId="{1AA7E65C-CE0A-4A5D-8F1D-9CAFDD97E3A4}">
      <dgm:prSet/>
      <dgm:spPr/>
      <dgm:t>
        <a:bodyPr/>
        <a:lstStyle/>
        <a:p>
          <a:endParaRPr lang="ru-RU">
            <a:solidFill>
              <a:schemeClr val="tx1"/>
            </a:solidFill>
            <a:latin typeface="Times New Roman" pitchFamily="18" charset="0"/>
            <a:cs typeface="Times New Roman" pitchFamily="18" charset="0"/>
          </a:endParaRPr>
        </a:p>
      </dgm:t>
    </dgm:pt>
    <dgm:pt modelId="{058342A7-8057-4A2A-87E1-A354C0D2C094}" type="sibTrans" cxnId="{1AA7E65C-CE0A-4A5D-8F1D-9CAFDD97E3A4}">
      <dgm:prSet/>
      <dgm:spPr/>
      <dgm:t>
        <a:bodyPr/>
        <a:lstStyle/>
        <a:p>
          <a:endParaRPr lang="ru-RU">
            <a:solidFill>
              <a:schemeClr val="tx1"/>
            </a:solidFill>
            <a:latin typeface="Times New Roman" pitchFamily="18" charset="0"/>
            <a:cs typeface="Times New Roman" pitchFamily="18" charset="0"/>
          </a:endParaRPr>
        </a:p>
      </dgm:t>
    </dgm:pt>
    <dgm:pt modelId="{368AFD5C-877A-4EF3-BB15-056C6AA9EECE}">
      <dgm:prSet phldrT="[Текст]"/>
      <dgm:spPr/>
      <dgm:t>
        <a:bodyPr/>
        <a:lstStyle/>
        <a:p>
          <a:r>
            <a:rPr lang="ru-RU" b="1" smtClean="0">
              <a:solidFill>
                <a:schemeClr val="tx1"/>
              </a:solidFill>
              <a:latin typeface="Times New Roman" pitchFamily="18" charset="0"/>
              <a:cs typeface="Times New Roman" pitchFamily="18" charset="0"/>
            </a:rPr>
            <a:t>Жасөспірімнің жеке басындағы басты проблема және діни жаңа құрылымы, оның өзі туралы енді бала емеспін дейтін түсініктің пайда болуы орын алады. </a:t>
          </a:r>
          <a:endParaRPr lang="ru-RU" dirty="0">
            <a:solidFill>
              <a:schemeClr val="tx1"/>
            </a:solidFill>
            <a:latin typeface="Times New Roman" pitchFamily="18" charset="0"/>
            <a:cs typeface="Times New Roman" pitchFamily="18" charset="0"/>
          </a:endParaRPr>
        </a:p>
      </dgm:t>
    </dgm:pt>
    <dgm:pt modelId="{6ECBD7DD-4CD7-4E67-9D3A-953FF9F06BD6}" type="parTrans" cxnId="{3F664FFD-F70A-4CA4-AEE6-7E87F51C7A17}">
      <dgm:prSet/>
      <dgm:spPr/>
      <dgm:t>
        <a:bodyPr/>
        <a:lstStyle/>
        <a:p>
          <a:endParaRPr lang="ru-RU">
            <a:solidFill>
              <a:schemeClr val="tx1"/>
            </a:solidFill>
            <a:latin typeface="Times New Roman" pitchFamily="18" charset="0"/>
            <a:cs typeface="Times New Roman" pitchFamily="18" charset="0"/>
          </a:endParaRPr>
        </a:p>
      </dgm:t>
    </dgm:pt>
    <dgm:pt modelId="{B1C1D607-9D30-4A92-954C-16439D65C7E1}" type="sibTrans" cxnId="{3F664FFD-F70A-4CA4-AEE6-7E87F51C7A17}">
      <dgm:prSet/>
      <dgm:spPr/>
      <dgm:t>
        <a:bodyPr/>
        <a:lstStyle/>
        <a:p>
          <a:endParaRPr lang="ru-RU">
            <a:solidFill>
              <a:schemeClr val="tx1"/>
            </a:solidFill>
            <a:latin typeface="Times New Roman" pitchFamily="18" charset="0"/>
            <a:cs typeface="Times New Roman" pitchFamily="18" charset="0"/>
          </a:endParaRPr>
        </a:p>
      </dgm:t>
    </dgm:pt>
    <dgm:pt modelId="{CD82A547-082E-44D2-9506-CAB827478B44}" type="pres">
      <dgm:prSet presAssocID="{77B88B36-D469-43D3-B442-CC0EB9BA4869}" presName="diagram" presStyleCnt="0">
        <dgm:presLayoutVars>
          <dgm:dir/>
          <dgm:resizeHandles val="exact"/>
        </dgm:presLayoutVars>
      </dgm:prSet>
      <dgm:spPr/>
      <dgm:t>
        <a:bodyPr/>
        <a:lstStyle/>
        <a:p>
          <a:endParaRPr lang="ru-RU"/>
        </a:p>
      </dgm:t>
    </dgm:pt>
    <dgm:pt modelId="{9F463A87-72B5-4181-AB38-F939DD67201D}" type="pres">
      <dgm:prSet presAssocID="{48B34E61-AA56-4FDD-B922-579E2609AC0D}" presName="node" presStyleLbl="node1" presStyleIdx="0" presStyleCnt="4" custScaleX="112615" custScaleY="80817" custLinFactNeighborX="-5434" custLinFactNeighborY="-11216">
        <dgm:presLayoutVars>
          <dgm:bulletEnabled val="1"/>
        </dgm:presLayoutVars>
      </dgm:prSet>
      <dgm:spPr/>
      <dgm:t>
        <a:bodyPr/>
        <a:lstStyle/>
        <a:p>
          <a:endParaRPr lang="ru-RU"/>
        </a:p>
      </dgm:t>
    </dgm:pt>
    <dgm:pt modelId="{3DBB207B-3093-4A60-890E-E9F08DFB784C}" type="pres">
      <dgm:prSet presAssocID="{AC5839FB-0D82-40D9-8227-65FAA87292F1}" presName="sibTrans" presStyleCnt="0"/>
      <dgm:spPr/>
      <dgm:t>
        <a:bodyPr/>
        <a:lstStyle/>
        <a:p>
          <a:endParaRPr lang="ru-RU"/>
        </a:p>
      </dgm:t>
    </dgm:pt>
    <dgm:pt modelId="{9B0A4BD6-3956-402E-9361-3BB4F0ABBFD5}" type="pres">
      <dgm:prSet presAssocID="{3AA18911-AD2F-48B4-9FD5-193CA5AB676A}" presName="node" presStyleLbl="node1" presStyleIdx="1" presStyleCnt="4" custScaleX="114529" custScaleY="80625" custLinFactNeighborX="-2032" custLinFactNeighborY="-11481">
        <dgm:presLayoutVars>
          <dgm:bulletEnabled val="1"/>
        </dgm:presLayoutVars>
      </dgm:prSet>
      <dgm:spPr/>
      <dgm:t>
        <a:bodyPr/>
        <a:lstStyle/>
        <a:p>
          <a:endParaRPr lang="ru-RU"/>
        </a:p>
      </dgm:t>
    </dgm:pt>
    <dgm:pt modelId="{13876026-7E1C-4D37-B735-E9E9E1C5265F}" type="pres">
      <dgm:prSet presAssocID="{DCECC2B9-B421-4AA0-B93A-39692266D746}" presName="sibTrans" presStyleCnt="0"/>
      <dgm:spPr/>
      <dgm:t>
        <a:bodyPr/>
        <a:lstStyle/>
        <a:p>
          <a:endParaRPr lang="ru-RU"/>
        </a:p>
      </dgm:t>
    </dgm:pt>
    <dgm:pt modelId="{D1EFA472-5FA4-4CBD-A6DD-78CD3F9C2CCE}" type="pres">
      <dgm:prSet presAssocID="{A3E5F221-B50D-438A-A430-C033CDA13CA1}" presName="node" presStyleLbl="node1" presStyleIdx="2" presStyleCnt="4" custScaleX="110938" custScaleY="167663">
        <dgm:presLayoutVars>
          <dgm:bulletEnabled val="1"/>
        </dgm:presLayoutVars>
      </dgm:prSet>
      <dgm:spPr/>
      <dgm:t>
        <a:bodyPr/>
        <a:lstStyle/>
        <a:p>
          <a:endParaRPr lang="ru-RU"/>
        </a:p>
      </dgm:t>
    </dgm:pt>
    <dgm:pt modelId="{95C9FD23-91CA-4C08-A370-08CB5E165E7F}" type="pres">
      <dgm:prSet presAssocID="{058342A7-8057-4A2A-87E1-A354C0D2C094}" presName="sibTrans" presStyleCnt="0"/>
      <dgm:spPr/>
      <dgm:t>
        <a:bodyPr/>
        <a:lstStyle/>
        <a:p>
          <a:endParaRPr lang="ru-RU"/>
        </a:p>
      </dgm:t>
    </dgm:pt>
    <dgm:pt modelId="{88CC9FE6-2570-470D-8991-943DE1703D3F}" type="pres">
      <dgm:prSet presAssocID="{368AFD5C-877A-4EF3-BB15-056C6AA9EECE}" presName="node" presStyleLbl="node1" presStyleIdx="3" presStyleCnt="4" custScaleX="118483" custScaleY="169358">
        <dgm:presLayoutVars>
          <dgm:bulletEnabled val="1"/>
        </dgm:presLayoutVars>
      </dgm:prSet>
      <dgm:spPr/>
      <dgm:t>
        <a:bodyPr/>
        <a:lstStyle/>
        <a:p>
          <a:endParaRPr lang="ru-RU"/>
        </a:p>
      </dgm:t>
    </dgm:pt>
  </dgm:ptLst>
  <dgm:cxnLst>
    <dgm:cxn modelId="{7EDB4D4D-06A6-4FE2-B3EF-605FDD585816}" srcId="{77B88B36-D469-43D3-B442-CC0EB9BA4869}" destId="{48B34E61-AA56-4FDD-B922-579E2609AC0D}" srcOrd="0" destOrd="0" parTransId="{C26CE43C-363C-4068-A958-5744222B8E07}" sibTransId="{AC5839FB-0D82-40D9-8227-65FAA87292F1}"/>
    <dgm:cxn modelId="{04C04F6B-D025-4886-923C-6D263629B292}" type="presOf" srcId="{A3E5F221-B50D-438A-A430-C033CDA13CA1}" destId="{D1EFA472-5FA4-4CBD-A6DD-78CD3F9C2CCE}" srcOrd="0" destOrd="0" presId="urn:microsoft.com/office/officeart/2005/8/layout/default"/>
    <dgm:cxn modelId="{1AA7E65C-CE0A-4A5D-8F1D-9CAFDD97E3A4}" srcId="{77B88B36-D469-43D3-B442-CC0EB9BA4869}" destId="{A3E5F221-B50D-438A-A430-C033CDA13CA1}" srcOrd="2" destOrd="0" parTransId="{9AA444D0-956C-45D1-A966-56D8151E2362}" sibTransId="{058342A7-8057-4A2A-87E1-A354C0D2C094}"/>
    <dgm:cxn modelId="{A111FDB9-AA84-4DCC-9662-E3A64ADD012A}" type="presOf" srcId="{368AFD5C-877A-4EF3-BB15-056C6AA9EECE}" destId="{88CC9FE6-2570-470D-8991-943DE1703D3F}" srcOrd="0" destOrd="0" presId="urn:microsoft.com/office/officeart/2005/8/layout/default"/>
    <dgm:cxn modelId="{3F664FFD-F70A-4CA4-AEE6-7E87F51C7A17}" srcId="{77B88B36-D469-43D3-B442-CC0EB9BA4869}" destId="{368AFD5C-877A-4EF3-BB15-056C6AA9EECE}" srcOrd="3" destOrd="0" parTransId="{6ECBD7DD-4CD7-4E67-9D3A-953FF9F06BD6}" sibTransId="{B1C1D607-9D30-4A92-954C-16439D65C7E1}"/>
    <dgm:cxn modelId="{0869A9FB-4B9A-4671-A821-9469B71E7FF4}" srcId="{77B88B36-D469-43D3-B442-CC0EB9BA4869}" destId="{3AA18911-AD2F-48B4-9FD5-193CA5AB676A}" srcOrd="1" destOrd="0" parTransId="{DC1BCDA9-4DE0-406E-8ACB-DF0C63917D4D}" sibTransId="{DCECC2B9-B421-4AA0-B93A-39692266D746}"/>
    <dgm:cxn modelId="{36FA79C2-1395-4392-87C7-A600E4D7D060}" type="presOf" srcId="{3AA18911-AD2F-48B4-9FD5-193CA5AB676A}" destId="{9B0A4BD6-3956-402E-9361-3BB4F0ABBFD5}" srcOrd="0" destOrd="0" presId="urn:microsoft.com/office/officeart/2005/8/layout/default"/>
    <dgm:cxn modelId="{A2E84E43-FDDE-4540-B869-84B9905FAB23}" type="presOf" srcId="{48B34E61-AA56-4FDD-B922-579E2609AC0D}" destId="{9F463A87-72B5-4181-AB38-F939DD67201D}" srcOrd="0" destOrd="0" presId="urn:microsoft.com/office/officeart/2005/8/layout/default"/>
    <dgm:cxn modelId="{24935206-E960-4365-B450-8796A9DF714C}" type="presOf" srcId="{77B88B36-D469-43D3-B442-CC0EB9BA4869}" destId="{CD82A547-082E-44D2-9506-CAB827478B44}" srcOrd="0" destOrd="0" presId="urn:microsoft.com/office/officeart/2005/8/layout/default"/>
    <dgm:cxn modelId="{2B2ECA15-A73E-4606-B2F9-2A3BE9BD9D27}" type="presParOf" srcId="{CD82A547-082E-44D2-9506-CAB827478B44}" destId="{9F463A87-72B5-4181-AB38-F939DD67201D}" srcOrd="0" destOrd="0" presId="urn:microsoft.com/office/officeart/2005/8/layout/default"/>
    <dgm:cxn modelId="{C41CC974-9CA4-4616-817D-BD0E2FA76F23}" type="presParOf" srcId="{CD82A547-082E-44D2-9506-CAB827478B44}" destId="{3DBB207B-3093-4A60-890E-E9F08DFB784C}" srcOrd="1" destOrd="0" presId="urn:microsoft.com/office/officeart/2005/8/layout/default"/>
    <dgm:cxn modelId="{74D731CB-8DCD-4BB9-BC99-C3A7578CEB20}" type="presParOf" srcId="{CD82A547-082E-44D2-9506-CAB827478B44}" destId="{9B0A4BD6-3956-402E-9361-3BB4F0ABBFD5}" srcOrd="2" destOrd="0" presId="urn:microsoft.com/office/officeart/2005/8/layout/default"/>
    <dgm:cxn modelId="{310BD955-5BC4-427F-B19E-0EEFD23A501A}" type="presParOf" srcId="{CD82A547-082E-44D2-9506-CAB827478B44}" destId="{13876026-7E1C-4D37-B735-E9E9E1C5265F}" srcOrd="3" destOrd="0" presId="urn:microsoft.com/office/officeart/2005/8/layout/default"/>
    <dgm:cxn modelId="{E367534F-6830-4A2D-B2E1-83CFC49F06B3}" type="presParOf" srcId="{CD82A547-082E-44D2-9506-CAB827478B44}" destId="{D1EFA472-5FA4-4CBD-A6DD-78CD3F9C2CCE}" srcOrd="4" destOrd="0" presId="urn:microsoft.com/office/officeart/2005/8/layout/default"/>
    <dgm:cxn modelId="{55E61C2E-A377-4F4B-8D1F-9E3B4310D58E}" type="presParOf" srcId="{CD82A547-082E-44D2-9506-CAB827478B44}" destId="{95C9FD23-91CA-4C08-A370-08CB5E165E7F}" srcOrd="5" destOrd="0" presId="urn:microsoft.com/office/officeart/2005/8/layout/default"/>
    <dgm:cxn modelId="{BE212535-F94C-48F0-982A-9857D9DB25A6}" type="presParOf" srcId="{CD82A547-082E-44D2-9506-CAB827478B44}" destId="{88CC9FE6-2570-470D-8991-943DE1703D3F}"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B53BB26-B30B-4627-97E2-BC926CC4E180}" type="doc">
      <dgm:prSet loTypeId="urn:microsoft.com/office/officeart/2005/8/layout/vList2" loCatId="list" qsTypeId="urn:microsoft.com/office/officeart/2005/8/quickstyle/3d1" qsCatId="3D" csTypeId="urn:microsoft.com/office/officeart/2005/8/colors/colorful3" csCatId="colorful" phldr="1"/>
      <dgm:spPr/>
      <dgm:t>
        <a:bodyPr/>
        <a:lstStyle/>
        <a:p>
          <a:endParaRPr lang="ru-RU"/>
        </a:p>
      </dgm:t>
    </dgm:pt>
    <dgm:pt modelId="{3B5D537A-0AB8-45E6-B010-82A293821365}">
      <dgm:prSet phldrT="[Текст]"/>
      <dgm:spPr/>
      <dgm:t>
        <a:bodyPr/>
        <a:lstStyle/>
        <a:p>
          <a:r>
            <a:rPr lang="ru-RU" b="1" dirty="0" smtClean="0">
              <a:latin typeface="Times New Roman" pitchFamily="18" charset="0"/>
              <a:cs typeface="Times New Roman" pitchFamily="18" charset="0"/>
            </a:rPr>
            <a:t>Орта </a:t>
          </a:r>
          <a:r>
            <a:rPr lang="ru-RU" b="1" dirty="0" err="1" smtClean="0">
              <a:latin typeface="Times New Roman" pitchFamily="18" charset="0"/>
              <a:cs typeface="Times New Roman" pitchFamily="18" charset="0"/>
            </a:rPr>
            <a:t>буыннан</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жоғарғы</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сыныпқа</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немесе</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жаңа</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оқу</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орындарына</a:t>
          </a:r>
          <a:r>
            <a:rPr lang="ru-RU" b="1" dirty="0" smtClean="0">
              <a:latin typeface="Times New Roman" pitchFamily="18" charset="0"/>
              <a:cs typeface="Times New Roman" pitchFamily="18" charset="0"/>
            </a:rPr>
            <a:t> – </a:t>
          </a:r>
          <a:r>
            <a:rPr lang="ru-RU" b="1" dirty="0" err="1" smtClean="0">
              <a:latin typeface="Times New Roman" pitchFamily="18" charset="0"/>
              <a:cs typeface="Times New Roman" pitchFamily="18" charset="0"/>
            </a:rPr>
            <a:t>гимназияларға</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колледждерге</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училищелерге</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өткен</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кезде</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бірден</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дамудың</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жаңа</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әлеуметтік</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ситуациясына</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атайды</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Бұл</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ситуацияны</a:t>
          </a:r>
          <a:r>
            <a:rPr lang="ru-RU" b="1" dirty="0" smtClean="0">
              <a:latin typeface="Times New Roman" pitchFamily="18" charset="0"/>
              <a:cs typeface="Times New Roman" pitchFamily="18" charset="0"/>
            </a:rPr>
            <a:t> тек </a:t>
          </a:r>
          <a:r>
            <a:rPr lang="ru-RU" b="1" dirty="0" err="1" smtClean="0">
              <a:latin typeface="Times New Roman" pitchFamily="18" charset="0"/>
              <a:cs typeface="Times New Roman" pitchFamily="18" charset="0"/>
            </a:rPr>
            <a:t>жаңа</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ұжымдар</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ғана</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емес</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сондай-ақ</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ең</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бастысы</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болашаққа</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бағыттылық</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сипаттайды</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өмір</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сүру</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қалыбын</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мамандықты</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референтті</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адамдар</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тобын</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таңдауға</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бағыттылық</a:t>
          </a:r>
          <a:r>
            <a:rPr lang="ru-RU" b="1" dirty="0" smtClean="0">
              <a:latin typeface="Times New Roman" pitchFamily="18" charset="0"/>
              <a:cs typeface="Times New Roman" pitchFamily="18" charset="0"/>
            </a:rPr>
            <a:t>. </a:t>
          </a:r>
          <a:endParaRPr lang="ru-RU" b="1" dirty="0">
            <a:latin typeface="Times New Roman" pitchFamily="18" charset="0"/>
            <a:cs typeface="Times New Roman" pitchFamily="18" charset="0"/>
          </a:endParaRPr>
        </a:p>
      </dgm:t>
    </dgm:pt>
    <dgm:pt modelId="{63A09734-8FAF-4252-A3C4-86D92C790D7E}" type="parTrans" cxnId="{1DC7BD27-1110-442D-B958-C40064E2FA83}">
      <dgm:prSet/>
      <dgm:spPr/>
      <dgm:t>
        <a:bodyPr/>
        <a:lstStyle/>
        <a:p>
          <a:endParaRPr lang="ru-RU">
            <a:solidFill>
              <a:schemeClr val="tx1"/>
            </a:solidFill>
            <a:latin typeface="Times New Roman" pitchFamily="18" charset="0"/>
            <a:cs typeface="Times New Roman" pitchFamily="18" charset="0"/>
          </a:endParaRPr>
        </a:p>
      </dgm:t>
    </dgm:pt>
    <dgm:pt modelId="{0F4FE25A-0445-4AB3-A9B5-1E34A849141A}" type="sibTrans" cxnId="{1DC7BD27-1110-442D-B958-C40064E2FA83}">
      <dgm:prSet/>
      <dgm:spPr/>
      <dgm:t>
        <a:bodyPr/>
        <a:lstStyle/>
        <a:p>
          <a:endParaRPr lang="ru-RU">
            <a:solidFill>
              <a:schemeClr val="tx1"/>
            </a:solidFill>
            <a:latin typeface="Times New Roman" pitchFamily="18" charset="0"/>
            <a:cs typeface="Times New Roman" pitchFamily="18" charset="0"/>
          </a:endParaRPr>
        </a:p>
      </dgm:t>
    </dgm:pt>
    <dgm:pt modelId="{0D7AFD73-A889-41D6-A001-967D73B2249D}">
      <dgm:prSet phldrT="[Текст]"/>
      <dgm:spPr/>
      <dgm:t>
        <a:bodyPr/>
        <a:lstStyle/>
        <a:p>
          <a:endParaRPr lang="ru-RU" dirty="0">
            <a:solidFill>
              <a:schemeClr val="tx1"/>
            </a:solidFill>
            <a:latin typeface="Times New Roman" pitchFamily="18" charset="0"/>
            <a:cs typeface="Times New Roman" pitchFamily="18" charset="0"/>
          </a:endParaRPr>
        </a:p>
      </dgm:t>
    </dgm:pt>
    <dgm:pt modelId="{9503531E-1041-4541-9EEB-02DC86AD6AC5}" type="parTrans" cxnId="{F967BC33-E7DD-4CA7-B8AF-745CD457DD37}">
      <dgm:prSet/>
      <dgm:spPr/>
      <dgm:t>
        <a:bodyPr/>
        <a:lstStyle/>
        <a:p>
          <a:endParaRPr lang="ru-RU">
            <a:solidFill>
              <a:schemeClr val="tx1"/>
            </a:solidFill>
            <a:latin typeface="Times New Roman" pitchFamily="18" charset="0"/>
            <a:cs typeface="Times New Roman" pitchFamily="18" charset="0"/>
          </a:endParaRPr>
        </a:p>
      </dgm:t>
    </dgm:pt>
    <dgm:pt modelId="{343FA1D2-64C3-4CF1-85BB-7F94D5FE8C8B}" type="sibTrans" cxnId="{F967BC33-E7DD-4CA7-B8AF-745CD457DD37}">
      <dgm:prSet/>
      <dgm:spPr/>
      <dgm:t>
        <a:bodyPr/>
        <a:lstStyle/>
        <a:p>
          <a:endParaRPr lang="ru-RU">
            <a:solidFill>
              <a:schemeClr val="tx1"/>
            </a:solidFill>
            <a:latin typeface="Times New Roman" pitchFamily="18" charset="0"/>
            <a:cs typeface="Times New Roman" pitchFamily="18" charset="0"/>
          </a:endParaRPr>
        </a:p>
      </dgm:t>
    </dgm:pt>
    <dgm:pt modelId="{2CCD06CC-7C57-4A9C-98C4-2E4931C81373}">
      <dgm:prSet phldrT="[Текст]"/>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b="1" smtClean="0">
              <a:latin typeface="Times New Roman" pitchFamily="18" charset="0"/>
              <a:cs typeface="Times New Roman" pitchFamily="18" charset="0"/>
            </a:rPr>
            <a:t>Осы кезеңде құндылық-бағдар белсенділігі негізгі мәнге ие болады. Бұл автономияға, өз өзі болуға ұмтылумен байланыстырылады. </a:t>
          </a:r>
        </a:p>
        <a:p>
          <a:pPr marL="0" marR="0" indent="0" defTabSz="666750" eaLnBrk="1" fontAlgn="auto" latinLnBrk="0" hangingPunct="1">
            <a:lnSpc>
              <a:spcPct val="90000"/>
            </a:lnSpc>
            <a:spcBef>
              <a:spcPct val="0"/>
            </a:spcBef>
            <a:spcAft>
              <a:spcPct val="35000"/>
            </a:spcAft>
            <a:buClrTx/>
            <a:buSzTx/>
            <a:buFontTx/>
            <a:buNone/>
            <a:tabLst/>
            <a:defRPr/>
          </a:pPr>
          <a:r>
            <a:rPr lang="ru-RU" b="1" smtClean="0">
              <a:latin typeface="Times New Roman" pitchFamily="18" charset="0"/>
              <a:cs typeface="Times New Roman" pitchFamily="18" charset="0"/>
            </a:rPr>
            <a:t>Таңдау жасауға өмірлік ситуация мәжбүр етеді, ата-аналар тарапына ынталандырады және оқу орны бағыттайды. </a:t>
          </a:r>
        </a:p>
        <a:p>
          <a:pPr defTabSz="666750">
            <a:lnSpc>
              <a:spcPct val="90000"/>
            </a:lnSpc>
            <a:spcBef>
              <a:spcPct val="0"/>
            </a:spcBef>
            <a:spcAft>
              <a:spcPct val="35000"/>
            </a:spcAft>
          </a:pPr>
          <a:endParaRPr lang="ru-RU" dirty="0">
            <a:latin typeface="Times New Roman" pitchFamily="18" charset="0"/>
            <a:cs typeface="Times New Roman" pitchFamily="18" charset="0"/>
          </a:endParaRPr>
        </a:p>
      </dgm:t>
    </dgm:pt>
    <dgm:pt modelId="{1F69DAAF-42A5-4713-A860-B2353E7185DC}" type="parTrans" cxnId="{5B8B8144-27DC-4D09-9453-A6714DDD4B74}">
      <dgm:prSet/>
      <dgm:spPr/>
      <dgm:t>
        <a:bodyPr/>
        <a:lstStyle/>
        <a:p>
          <a:endParaRPr lang="ru-RU">
            <a:solidFill>
              <a:schemeClr val="tx1"/>
            </a:solidFill>
            <a:latin typeface="Times New Roman" pitchFamily="18" charset="0"/>
            <a:cs typeface="Times New Roman" pitchFamily="18" charset="0"/>
          </a:endParaRPr>
        </a:p>
      </dgm:t>
    </dgm:pt>
    <dgm:pt modelId="{22D8492C-5233-44AB-91EB-D3AF7920F8D4}" type="sibTrans" cxnId="{5B8B8144-27DC-4D09-9453-A6714DDD4B74}">
      <dgm:prSet/>
      <dgm:spPr/>
      <dgm:t>
        <a:bodyPr/>
        <a:lstStyle/>
        <a:p>
          <a:endParaRPr lang="ru-RU">
            <a:solidFill>
              <a:schemeClr val="tx1"/>
            </a:solidFill>
            <a:latin typeface="Times New Roman" pitchFamily="18" charset="0"/>
            <a:cs typeface="Times New Roman" pitchFamily="18" charset="0"/>
          </a:endParaRPr>
        </a:p>
      </dgm:t>
    </dgm:pt>
    <dgm:pt modelId="{7807D4C2-B311-4700-A525-C29722FC03CB}" type="pres">
      <dgm:prSet presAssocID="{4B53BB26-B30B-4627-97E2-BC926CC4E180}" presName="linear" presStyleCnt="0">
        <dgm:presLayoutVars>
          <dgm:animLvl val="lvl"/>
          <dgm:resizeHandles val="exact"/>
        </dgm:presLayoutVars>
      </dgm:prSet>
      <dgm:spPr/>
      <dgm:t>
        <a:bodyPr/>
        <a:lstStyle/>
        <a:p>
          <a:endParaRPr lang="ru-RU"/>
        </a:p>
      </dgm:t>
    </dgm:pt>
    <dgm:pt modelId="{F5E66594-1DC5-4FAC-BEA7-6A7B2DDB3292}" type="pres">
      <dgm:prSet presAssocID="{3B5D537A-0AB8-45E6-B010-82A293821365}" presName="parentText" presStyleLbl="node1" presStyleIdx="0" presStyleCnt="2" custScaleY="123319">
        <dgm:presLayoutVars>
          <dgm:chMax val="0"/>
          <dgm:bulletEnabled val="1"/>
        </dgm:presLayoutVars>
      </dgm:prSet>
      <dgm:spPr/>
      <dgm:t>
        <a:bodyPr/>
        <a:lstStyle/>
        <a:p>
          <a:endParaRPr lang="ru-RU"/>
        </a:p>
      </dgm:t>
    </dgm:pt>
    <dgm:pt modelId="{02BC2263-7C79-4163-93FE-7F62230D2A68}" type="pres">
      <dgm:prSet presAssocID="{3B5D537A-0AB8-45E6-B010-82A293821365}" presName="childText" presStyleLbl="revTx" presStyleIdx="0" presStyleCnt="1">
        <dgm:presLayoutVars>
          <dgm:bulletEnabled val="1"/>
        </dgm:presLayoutVars>
      </dgm:prSet>
      <dgm:spPr/>
      <dgm:t>
        <a:bodyPr/>
        <a:lstStyle/>
        <a:p>
          <a:endParaRPr lang="ru-RU"/>
        </a:p>
      </dgm:t>
    </dgm:pt>
    <dgm:pt modelId="{814C8A62-01FE-4CF6-98AC-85DD6CDAF2F7}" type="pres">
      <dgm:prSet presAssocID="{2CCD06CC-7C57-4A9C-98C4-2E4931C81373}" presName="parentText" presStyleLbl="node1" presStyleIdx="1" presStyleCnt="2" custLinFactNeighborX="-182" custLinFactNeighborY="10371">
        <dgm:presLayoutVars>
          <dgm:chMax val="0"/>
          <dgm:bulletEnabled val="1"/>
        </dgm:presLayoutVars>
      </dgm:prSet>
      <dgm:spPr/>
      <dgm:t>
        <a:bodyPr/>
        <a:lstStyle/>
        <a:p>
          <a:endParaRPr lang="ru-RU"/>
        </a:p>
      </dgm:t>
    </dgm:pt>
  </dgm:ptLst>
  <dgm:cxnLst>
    <dgm:cxn modelId="{5B8B8144-27DC-4D09-9453-A6714DDD4B74}" srcId="{4B53BB26-B30B-4627-97E2-BC926CC4E180}" destId="{2CCD06CC-7C57-4A9C-98C4-2E4931C81373}" srcOrd="1" destOrd="0" parTransId="{1F69DAAF-42A5-4713-A860-B2353E7185DC}" sibTransId="{22D8492C-5233-44AB-91EB-D3AF7920F8D4}"/>
    <dgm:cxn modelId="{75313627-B7FC-44E0-A22D-D6A840C444C0}" type="presOf" srcId="{0D7AFD73-A889-41D6-A001-967D73B2249D}" destId="{02BC2263-7C79-4163-93FE-7F62230D2A68}" srcOrd="0" destOrd="0" presId="urn:microsoft.com/office/officeart/2005/8/layout/vList2"/>
    <dgm:cxn modelId="{53994198-FAA1-4E3F-A415-70999FE86FD2}" type="presOf" srcId="{4B53BB26-B30B-4627-97E2-BC926CC4E180}" destId="{7807D4C2-B311-4700-A525-C29722FC03CB}" srcOrd="0" destOrd="0" presId="urn:microsoft.com/office/officeart/2005/8/layout/vList2"/>
    <dgm:cxn modelId="{1DC7BD27-1110-442D-B958-C40064E2FA83}" srcId="{4B53BB26-B30B-4627-97E2-BC926CC4E180}" destId="{3B5D537A-0AB8-45E6-B010-82A293821365}" srcOrd="0" destOrd="0" parTransId="{63A09734-8FAF-4252-A3C4-86D92C790D7E}" sibTransId="{0F4FE25A-0445-4AB3-A9B5-1E34A849141A}"/>
    <dgm:cxn modelId="{038AB74E-D319-4A0C-80D6-31EA1DAC4B0C}" type="presOf" srcId="{2CCD06CC-7C57-4A9C-98C4-2E4931C81373}" destId="{814C8A62-01FE-4CF6-98AC-85DD6CDAF2F7}" srcOrd="0" destOrd="0" presId="urn:microsoft.com/office/officeart/2005/8/layout/vList2"/>
    <dgm:cxn modelId="{C0F453CC-225F-4AA3-8ED3-438129536946}" type="presOf" srcId="{3B5D537A-0AB8-45E6-B010-82A293821365}" destId="{F5E66594-1DC5-4FAC-BEA7-6A7B2DDB3292}" srcOrd="0" destOrd="0" presId="urn:microsoft.com/office/officeart/2005/8/layout/vList2"/>
    <dgm:cxn modelId="{F967BC33-E7DD-4CA7-B8AF-745CD457DD37}" srcId="{3B5D537A-0AB8-45E6-B010-82A293821365}" destId="{0D7AFD73-A889-41D6-A001-967D73B2249D}" srcOrd="0" destOrd="0" parTransId="{9503531E-1041-4541-9EEB-02DC86AD6AC5}" sibTransId="{343FA1D2-64C3-4CF1-85BB-7F94D5FE8C8B}"/>
    <dgm:cxn modelId="{8DE03FDA-3E78-4BA4-AC17-D26C0F08D9FB}" type="presParOf" srcId="{7807D4C2-B311-4700-A525-C29722FC03CB}" destId="{F5E66594-1DC5-4FAC-BEA7-6A7B2DDB3292}" srcOrd="0" destOrd="0" presId="urn:microsoft.com/office/officeart/2005/8/layout/vList2"/>
    <dgm:cxn modelId="{188D8170-4879-4ED5-B244-DD4E982CBCF7}" type="presParOf" srcId="{7807D4C2-B311-4700-A525-C29722FC03CB}" destId="{02BC2263-7C79-4163-93FE-7F62230D2A68}" srcOrd="1" destOrd="0" presId="urn:microsoft.com/office/officeart/2005/8/layout/vList2"/>
    <dgm:cxn modelId="{870B4712-B660-4E41-B52C-4C95A5CB340C}" type="presParOf" srcId="{7807D4C2-B311-4700-A525-C29722FC03CB}" destId="{814C8A62-01FE-4CF6-98AC-85DD6CDAF2F7}"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FA5352F-3055-4BE3-9B29-D047F81FDBD1}"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ru-RU"/>
        </a:p>
      </dgm:t>
    </dgm:pt>
    <dgm:pt modelId="{71381919-C7CC-4730-B0C0-FB1F98649D14}">
      <dgm:prSet/>
      <dgm:spPr/>
      <dgm:t>
        <a:bodyPr/>
        <a:lstStyle/>
        <a:p>
          <a:pPr rtl="0"/>
          <a:r>
            <a:rPr lang="kk-KZ" dirty="0" smtClean="0">
              <a:latin typeface="Times New Roman" pitchFamily="18" charset="0"/>
              <a:cs typeface="Times New Roman" pitchFamily="18" charset="0"/>
            </a:rPr>
            <a:t>Жасөспірімдік кезеңде қабілеттің, ойлау процесі, сананың өсуі, қиялдың, пікір жəне интуицияның дамуы айқын байқалады. Оларда біліммен толықтырылуы, сұрақ жəне жауап  олардың өмірін қиындатады. Когнитивтік даму жасөспірімдік кезеңде абстрактілі ойлаумен жəне мета-танымды қолдануының өсуімен байланысты. Бұл процес жасөспірімдердің естің мазмұны мен шекарасына əсер етеді, мəселені шешілу тəсілі, əлеуметтік контекстегі ойлауды шешу жəне моральдық пікірді айтуынан көрінеді. Ж.Пиаженің айтуы бойынша жасөспірімдердің абстрактілі ойлауы когнитивті дамудың қорытынды стадиясының белгісі. Ол жасөспірімдердің ойлау қабілетінің деңгейін формальды операциялық саты деп атады</a:t>
          </a:r>
          <a:endParaRPr lang="ru-RU" dirty="0">
            <a:latin typeface="Times New Roman" pitchFamily="18" charset="0"/>
            <a:cs typeface="Times New Roman" pitchFamily="18" charset="0"/>
          </a:endParaRPr>
        </a:p>
      </dgm:t>
    </dgm:pt>
    <dgm:pt modelId="{C1E2EAAB-6520-4F9B-BDC3-55946F67EE10}" type="parTrans" cxnId="{976B8176-34DB-4BB5-97F0-70D7FE6B33A9}">
      <dgm:prSet/>
      <dgm:spPr/>
      <dgm:t>
        <a:bodyPr/>
        <a:lstStyle/>
        <a:p>
          <a:endParaRPr lang="ru-RU">
            <a:latin typeface="Times New Roman" pitchFamily="18" charset="0"/>
            <a:cs typeface="Times New Roman" pitchFamily="18" charset="0"/>
          </a:endParaRPr>
        </a:p>
      </dgm:t>
    </dgm:pt>
    <dgm:pt modelId="{3FA23B6A-D889-442C-A53E-1414ECC9DC44}" type="sibTrans" cxnId="{976B8176-34DB-4BB5-97F0-70D7FE6B33A9}">
      <dgm:prSet/>
      <dgm:spPr/>
      <dgm:t>
        <a:bodyPr/>
        <a:lstStyle/>
        <a:p>
          <a:endParaRPr lang="ru-RU">
            <a:latin typeface="Times New Roman" pitchFamily="18" charset="0"/>
            <a:cs typeface="Times New Roman" pitchFamily="18" charset="0"/>
          </a:endParaRPr>
        </a:p>
      </dgm:t>
    </dgm:pt>
    <dgm:pt modelId="{9EA05E5C-405F-4DDF-B060-0DA539CFAD2F}" type="pres">
      <dgm:prSet presAssocID="{6FA5352F-3055-4BE3-9B29-D047F81FDBD1}" presName="linear" presStyleCnt="0">
        <dgm:presLayoutVars>
          <dgm:animLvl val="lvl"/>
          <dgm:resizeHandles val="exact"/>
        </dgm:presLayoutVars>
      </dgm:prSet>
      <dgm:spPr/>
      <dgm:t>
        <a:bodyPr/>
        <a:lstStyle/>
        <a:p>
          <a:endParaRPr lang="ru-RU"/>
        </a:p>
      </dgm:t>
    </dgm:pt>
    <dgm:pt modelId="{0EB8997F-C9B6-440E-9F2A-6B9BE5363ECE}" type="pres">
      <dgm:prSet presAssocID="{71381919-C7CC-4730-B0C0-FB1F98649D14}" presName="parentText" presStyleLbl="node1" presStyleIdx="0" presStyleCnt="1">
        <dgm:presLayoutVars>
          <dgm:chMax val="0"/>
          <dgm:bulletEnabled val="1"/>
        </dgm:presLayoutVars>
      </dgm:prSet>
      <dgm:spPr/>
      <dgm:t>
        <a:bodyPr/>
        <a:lstStyle/>
        <a:p>
          <a:endParaRPr lang="ru-RU"/>
        </a:p>
      </dgm:t>
    </dgm:pt>
  </dgm:ptLst>
  <dgm:cxnLst>
    <dgm:cxn modelId="{8EFEE855-DEA5-4ECE-8417-B3BD85810D67}" type="presOf" srcId="{6FA5352F-3055-4BE3-9B29-D047F81FDBD1}" destId="{9EA05E5C-405F-4DDF-B060-0DA539CFAD2F}" srcOrd="0" destOrd="0" presId="urn:microsoft.com/office/officeart/2005/8/layout/vList2"/>
    <dgm:cxn modelId="{976B8176-34DB-4BB5-97F0-70D7FE6B33A9}" srcId="{6FA5352F-3055-4BE3-9B29-D047F81FDBD1}" destId="{71381919-C7CC-4730-B0C0-FB1F98649D14}" srcOrd="0" destOrd="0" parTransId="{C1E2EAAB-6520-4F9B-BDC3-55946F67EE10}" sibTransId="{3FA23B6A-D889-442C-A53E-1414ECC9DC44}"/>
    <dgm:cxn modelId="{F963A607-88A7-41B9-BD63-6C2AEFE85821}" type="presOf" srcId="{71381919-C7CC-4730-B0C0-FB1F98649D14}" destId="{0EB8997F-C9B6-440E-9F2A-6B9BE5363ECE}" srcOrd="0" destOrd="0" presId="urn:microsoft.com/office/officeart/2005/8/layout/vList2"/>
    <dgm:cxn modelId="{D2961B5F-C404-4846-A4CB-7F97B9896627}" type="presParOf" srcId="{9EA05E5C-405F-4DDF-B060-0DA539CFAD2F}" destId="{0EB8997F-C9B6-440E-9F2A-6B9BE5363ECE}"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7013649-BEAB-4D52-99B4-B486903AE586}" type="doc">
      <dgm:prSet loTypeId="urn:microsoft.com/office/officeart/2005/8/layout/list1" loCatId="list" qsTypeId="urn:microsoft.com/office/officeart/2005/8/quickstyle/simple3" qsCatId="simple" csTypeId="urn:microsoft.com/office/officeart/2005/8/colors/accent0_2" csCatId="mainScheme" phldr="1"/>
      <dgm:spPr/>
      <dgm:t>
        <a:bodyPr/>
        <a:lstStyle/>
        <a:p>
          <a:endParaRPr lang="ru-RU"/>
        </a:p>
      </dgm:t>
    </dgm:pt>
    <dgm:pt modelId="{5EE985DA-7AA5-4887-BCB5-938477F806A4}">
      <dgm:prSet custT="1"/>
      <dgm:spPr/>
      <dgm:t>
        <a:bodyPr/>
        <a:lstStyle/>
        <a:p>
          <a:pPr rtl="0"/>
          <a:r>
            <a:rPr lang="kk-KZ" sz="2000" dirty="0" smtClean="0">
              <a:latin typeface="Times New Roman" pitchFamily="18" charset="0"/>
              <a:cs typeface="Times New Roman" pitchFamily="18" charset="0"/>
            </a:rPr>
            <a:t>Сонымен қатар бұл кезеңде мүмкін болар жағдайлар, шындықтағы болуы мүмкін жағдайлармен, болмайтын ситуациялармен салыстыру жүреді.</a:t>
          </a:r>
          <a:endParaRPr lang="ru-RU" sz="2000" dirty="0">
            <a:latin typeface="Times New Roman" pitchFamily="18" charset="0"/>
            <a:cs typeface="Times New Roman" pitchFamily="18" charset="0"/>
          </a:endParaRPr>
        </a:p>
      </dgm:t>
    </dgm:pt>
    <dgm:pt modelId="{7B6820AB-D3D3-4CBE-9D61-560D5FFF3659}" type="parTrans" cxnId="{DDFF6371-70BA-4E8F-BAAA-CDDEFAD40752}">
      <dgm:prSet/>
      <dgm:spPr/>
      <dgm:t>
        <a:bodyPr/>
        <a:lstStyle/>
        <a:p>
          <a:endParaRPr lang="ru-RU" sz="2800">
            <a:latin typeface="Times New Roman" pitchFamily="18" charset="0"/>
            <a:cs typeface="Times New Roman" pitchFamily="18" charset="0"/>
          </a:endParaRPr>
        </a:p>
      </dgm:t>
    </dgm:pt>
    <dgm:pt modelId="{18115843-F3BF-4CC8-AD80-0F7EB25C0DA3}" type="sibTrans" cxnId="{DDFF6371-70BA-4E8F-BAAA-CDDEFAD40752}">
      <dgm:prSet/>
      <dgm:spPr/>
      <dgm:t>
        <a:bodyPr/>
        <a:lstStyle/>
        <a:p>
          <a:endParaRPr lang="ru-RU" sz="2800">
            <a:latin typeface="Times New Roman" pitchFamily="18" charset="0"/>
            <a:cs typeface="Times New Roman" pitchFamily="18" charset="0"/>
          </a:endParaRPr>
        </a:p>
      </dgm:t>
    </dgm:pt>
    <dgm:pt modelId="{E1C0EC6E-7893-4012-983D-8B77745207E2}">
      <dgm:prSet custT="1"/>
      <dgm:spPr/>
      <dgm:t>
        <a:bodyPr/>
        <a:lstStyle/>
        <a:p>
          <a:pPr rtl="0"/>
          <a:r>
            <a:rPr lang="kk-KZ" sz="2000" dirty="0" smtClean="0">
              <a:latin typeface="Times New Roman" pitchFamily="18" charset="0"/>
              <a:cs typeface="Times New Roman" pitchFamily="18" charset="0"/>
            </a:rPr>
            <a:t>Осы кезеңде ойлаудың үш құрылымы болады</a:t>
          </a:r>
          <a:endParaRPr lang="ru-RU" sz="2000" dirty="0">
            <a:latin typeface="Times New Roman" pitchFamily="18" charset="0"/>
            <a:cs typeface="Times New Roman" pitchFamily="18" charset="0"/>
          </a:endParaRPr>
        </a:p>
      </dgm:t>
    </dgm:pt>
    <dgm:pt modelId="{49365647-D9C7-4551-96EE-6B17221A2873}" type="parTrans" cxnId="{A0785A44-7193-48A3-84EE-D39E8F710DA8}">
      <dgm:prSet/>
      <dgm:spPr/>
      <dgm:t>
        <a:bodyPr/>
        <a:lstStyle/>
        <a:p>
          <a:endParaRPr lang="ru-RU" sz="2800">
            <a:latin typeface="Times New Roman" pitchFamily="18" charset="0"/>
            <a:cs typeface="Times New Roman" pitchFamily="18" charset="0"/>
          </a:endParaRPr>
        </a:p>
      </dgm:t>
    </dgm:pt>
    <dgm:pt modelId="{F1CE6E42-939F-4048-9E47-CED7598218C3}" type="sibTrans" cxnId="{A0785A44-7193-48A3-84EE-D39E8F710DA8}">
      <dgm:prSet/>
      <dgm:spPr/>
      <dgm:t>
        <a:bodyPr/>
        <a:lstStyle/>
        <a:p>
          <a:endParaRPr lang="ru-RU" sz="2800">
            <a:latin typeface="Times New Roman" pitchFamily="18" charset="0"/>
            <a:cs typeface="Times New Roman" pitchFamily="18" charset="0"/>
          </a:endParaRPr>
        </a:p>
      </dgm:t>
    </dgm:pt>
    <dgm:pt modelId="{FD6ECA69-A593-48C9-8142-31DE4D5A0C76}">
      <dgm:prSet custT="1"/>
      <dgm:spPr/>
      <dgm:t>
        <a:bodyPr/>
        <a:lstStyle/>
        <a:p>
          <a:pPr rtl="0"/>
          <a:r>
            <a:rPr lang="kk-KZ" sz="2000" smtClean="0">
              <a:latin typeface="Times New Roman" pitchFamily="18" charset="0"/>
              <a:cs typeface="Times New Roman" pitchFamily="18" charset="0"/>
            </a:rPr>
            <a:t>Шешім қабылдау кезеңінде барлық комбинацияларды есептей алу қабілеті,</a:t>
          </a:r>
          <a:endParaRPr lang="ru-RU" sz="2000">
            <a:latin typeface="Times New Roman" pitchFamily="18" charset="0"/>
            <a:cs typeface="Times New Roman" pitchFamily="18" charset="0"/>
          </a:endParaRPr>
        </a:p>
      </dgm:t>
    </dgm:pt>
    <dgm:pt modelId="{FAB25368-9080-4704-9B3E-5ED6E4CEE002}" type="parTrans" cxnId="{D1BA01A2-C0D4-4DA5-B179-F8CC2DCECA00}">
      <dgm:prSet/>
      <dgm:spPr/>
      <dgm:t>
        <a:bodyPr/>
        <a:lstStyle/>
        <a:p>
          <a:endParaRPr lang="ru-RU" sz="2800">
            <a:latin typeface="Times New Roman" pitchFamily="18" charset="0"/>
            <a:cs typeface="Times New Roman" pitchFamily="18" charset="0"/>
          </a:endParaRPr>
        </a:p>
      </dgm:t>
    </dgm:pt>
    <dgm:pt modelId="{25C62ABB-6800-4834-83D9-EB98DF2B1385}" type="sibTrans" cxnId="{D1BA01A2-C0D4-4DA5-B179-F8CC2DCECA00}">
      <dgm:prSet/>
      <dgm:spPr/>
      <dgm:t>
        <a:bodyPr/>
        <a:lstStyle/>
        <a:p>
          <a:endParaRPr lang="ru-RU" sz="2800">
            <a:latin typeface="Times New Roman" pitchFamily="18" charset="0"/>
            <a:cs typeface="Times New Roman" pitchFamily="18" charset="0"/>
          </a:endParaRPr>
        </a:p>
      </dgm:t>
    </dgm:pt>
    <dgm:pt modelId="{6D366128-CD18-4823-84FE-27491DC261BE}">
      <dgm:prSet custT="1"/>
      <dgm:spPr/>
      <dgm:t>
        <a:bodyPr/>
        <a:lstStyle/>
        <a:p>
          <a:pPr rtl="0"/>
          <a:r>
            <a:rPr lang="kk-KZ" sz="2000" smtClean="0">
              <a:latin typeface="Times New Roman" pitchFamily="18" charset="0"/>
              <a:cs typeface="Times New Roman" pitchFamily="18" charset="0"/>
            </a:rPr>
            <a:t>Бір өзгерістің екіншісіне қалай əсер ететіндігін болжау, </a:t>
          </a:r>
          <a:endParaRPr lang="ru-RU" sz="2000">
            <a:latin typeface="Times New Roman" pitchFamily="18" charset="0"/>
            <a:cs typeface="Times New Roman" pitchFamily="18" charset="0"/>
          </a:endParaRPr>
        </a:p>
      </dgm:t>
    </dgm:pt>
    <dgm:pt modelId="{A157211A-8161-4C8D-AC64-3DE00BB5D90C}" type="parTrans" cxnId="{94162E9B-0D3C-47D4-B5F3-A3523F434A62}">
      <dgm:prSet/>
      <dgm:spPr/>
      <dgm:t>
        <a:bodyPr/>
        <a:lstStyle/>
        <a:p>
          <a:endParaRPr lang="ru-RU" sz="2800">
            <a:latin typeface="Times New Roman" pitchFamily="18" charset="0"/>
            <a:cs typeface="Times New Roman" pitchFamily="18" charset="0"/>
          </a:endParaRPr>
        </a:p>
      </dgm:t>
    </dgm:pt>
    <dgm:pt modelId="{0929DE5D-1D59-4221-BD90-9F9738FE41E8}" type="sibTrans" cxnId="{94162E9B-0D3C-47D4-B5F3-A3523F434A62}">
      <dgm:prSet/>
      <dgm:spPr/>
      <dgm:t>
        <a:bodyPr/>
        <a:lstStyle/>
        <a:p>
          <a:endParaRPr lang="ru-RU" sz="2800">
            <a:latin typeface="Times New Roman" pitchFamily="18" charset="0"/>
            <a:cs typeface="Times New Roman" pitchFamily="18" charset="0"/>
          </a:endParaRPr>
        </a:p>
      </dgm:t>
    </dgm:pt>
    <dgm:pt modelId="{C1C00A45-5C01-4E9D-B813-9A348C238F59}">
      <dgm:prSet custT="1"/>
      <dgm:spPr/>
      <dgm:t>
        <a:bodyPr/>
        <a:lstStyle/>
        <a:p>
          <a:pPr rtl="0"/>
          <a:r>
            <a:rPr lang="kk-KZ" sz="2000" smtClean="0">
              <a:latin typeface="Times New Roman" pitchFamily="18" charset="0"/>
              <a:cs typeface="Times New Roman" pitchFamily="18" charset="0"/>
            </a:rPr>
            <a:t>Біріктіру, талдау өзгерістерін енгізу.Бірақта формальды операциялық деңгей барлығында бірдей дамымайды жəне тұрақты болмайды. Егер бұл деңгейге жетпесе адам жаңа жағдайларды қиындықпен шешеді.</a:t>
          </a:r>
          <a:endParaRPr lang="ru-RU" sz="2000">
            <a:latin typeface="Times New Roman" pitchFamily="18" charset="0"/>
            <a:cs typeface="Times New Roman" pitchFamily="18" charset="0"/>
          </a:endParaRPr>
        </a:p>
      </dgm:t>
    </dgm:pt>
    <dgm:pt modelId="{02051605-A460-401A-B005-54794AFD0FB3}" type="parTrans" cxnId="{0FB01A71-6E39-4CCA-9789-F3B17351D3F8}">
      <dgm:prSet/>
      <dgm:spPr/>
      <dgm:t>
        <a:bodyPr/>
        <a:lstStyle/>
        <a:p>
          <a:endParaRPr lang="ru-RU" sz="2800">
            <a:latin typeface="Times New Roman" pitchFamily="18" charset="0"/>
            <a:cs typeface="Times New Roman" pitchFamily="18" charset="0"/>
          </a:endParaRPr>
        </a:p>
      </dgm:t>
    </dgm:pt>
    <dgm:pt modelId="{577A7BB0-4FB5-4D17-B83D-C65370A1867C}" type="sibTrans" cxnId="{0FB01A71-6E39-4CCA-9789-F3B17351D3F8}">
      <dgm:prSet/>
      <dgm:spPr/>
      <dgm:t>
        <a:bodyPr/>
        <a:lstStyle/>
        <a:p>
          <a:endParaRPr lang="ru-RU" sz="2800">
            <a:latin typeface="Times New Roman" pitchFamily="18" charset="0"/>
            <a:cs typeface="Times New Roman" pitchFamily="18" charset="0"/>
          </a:endParaRPr>
        </a:p>
      </dgm:t>
    </dgm:pt>
    <dgm:pt modelId="{C6010E1A-1008-4655-B646-A0CDE1AD71AA}" type="pres">
      <dgm:prSet presAssocID="{37013649-BEAB-4D52-99B4-B486903AE586}" presName="linear" presStyleCnt="0">
        <dgm:presLayoutVars>
          <dgm:dir/>
          <dgm:animLvl val="lvl"/>
          <dgm:resizeHandles val="exact"/>
        </dgm:presLayoutVars>
      </dgm:prSet>
      <dgm:spPr/>
      <dgm:t>
        <a:bodyPr/>
        <a:lstStyle/>
        <a:p>
          <a:endParaRPr lang="ru-RU"/>
        </a:p>
      </dgm:t>
    </dgm:pt>
    <dgm:pt modelId="{47CC278F-3A63-40A8-B2C3-06FF5931B16D}" type="pres">
      <dgm:prSet presAssocID="{5EE985DA-7AA5-4887-BCB5-938477F806A4}" presName="parentLin" presStyleCnt="0"/>
      <dgm:spPr/>
    </dgm:pt>
    <dgm:pt modelId="{9829DBFA-7483-424A-A15E-FC1162DB4AB7}" type="pres">
      <dgm:prSet presAssocID="{5EE985DA-7AA5-4887-BCB5-938477F806A4}" presName="parentLeftMargin" presStyleLbl="node1" presStyleIdx="0" presStyleCnt="2"/>
      <dgm:spPr/>
      <dgm:t>
        <a:bodyPr/>
        <a:lstStyle/>
        <a:p>
          <a:endParaRPr lang="ru-RU"/>
        </a:p>
      </dgm:t>
    </dgm:pt>
    <dgm:pt modelId="{D9EDF966-1874-499F-9A2E-34D8CDD04E07}" type="pres">
      <dgm:prSet presAssocID="{5EE985DA-7AA5-4887-BCB5-938477F806A4}" presName="parentText" presStyleLbl="node1" presStyleIdx="0" presStyleCnt="2">
        <dgm:presLayoutVars>
          <dgm:chMax val="0"/>
          <dgm:bulletEnabled val="1"/>
        </dgm:presLayoutVars>
      </dgm:prSet>
      <dgm:spPr/>
      <dgm:t>
        <a:bodyPr/>
        <a:lstStyle/>
        <a:p>
          <a:endParaRPr lang="ru-RU"/>
        </a:p>
      </dgm:t>
    </dgm:pt>
    <dgm:pt modelId="{98762EDA-7B4E-4F46-85A9-3C438CFA2F67}" type="pres">
      <dgm:prSet presAssocID="{5EE985DA-7AA5-4887-BCB5-938477F806A4}" presName="negativeSpace" presStyleCnt="0"/>
      <dgm:spPr/>
    </dgm:pt>
    <dgm:pt modelId="{8A9F34E2-F9AD-4400-9BA8-EFFAB10B7638}" type="pres">
      <dgm:prSet presAssocID="{5EE985DA-7AA5-4887-BCB5-938477F806A4}" presName="childText" presStyleLbl="conFgAcc1" presStyleIdx="0" presStyleCnt="2">
        <dgm:presLayoutVars>
          <dgm:bulletEnabled val="1"/>
        </dgm:presLayoutVars>
      </dgm:prSet>
      <dgm:spPr/>
    </dgm:pt>
    <dgm:pt modelId="{115A8FB8-1029-4B75-834E-E4CE312053BC}" type="pres">
      <dgm:prSet presAssocID="{18115843-F3BF-4CC8-AD80-0F7EB25C0DA3}" presName="spaceBetweenRectangles" presStyleCnt="0"/>
      <dgm:spPr/>
    </dgm:pt>
    <dgm:pt modelId="{4E01C8B5-9CC0-441C-BDED-8715FA2FAB7B}" type="pres">
      <dgm:prSet presAssocID="{E1C0EC6E-7893-4012-983D-8B77745207E2}" presName="parentLin" presStyleCnt="0"/>
      <dgm:spPr/>
    </dgm:pt>
    <dgm:pt modelId="{A608685E-5CCC-4A38-8A80-589ED9E1E419}" type="pres">
      <dgm:prSet presAssocID="{E1C0EC6E-7893-4012-983D-8B77745207E2}" presName="parentLeftMargin" presStyleLbl="node1" presStyleIdx="0" presStyleCnt="2"/>
      <dgm:spPr/>
      <dgm:t>
        <a:bodyPr/>
        <a:lstStyle/>
        <a:p>
          <a:endParaRPr lang="ru-RU"/>
        </a:p>
      </dgm:t>
    </dgm:pt>
    <dgm:pt modelId="{99B32582-F9FD-4329-AE06-996E1892DE50}" type="pres">
      <dgm:prSet presAssocID="{E1C0EC6E-7893-4012-983D-8B77745207E2}" presName="parentText" presStyleLbl="node1" presStyleIdx="1" presStyleCnt="2">
        <dgm:presLayoutVars>
          <dgm:chMax val="0"/>
          <dgm:bulletEnabled val="1"/>
        </dgm:presLayoutVars>
      </dgm:prSet>
      <dgm:spPr/>
      <dgm:t>
        <a:bodyPr/>
        <a:lstStyle/>
        <a:p>
          <a:endParaRPr lang="ru-RU"/>
        </a:p>
      </dgm:t>
    </dgm:pt>
    <dgm:pt modelId="{4C5E92F8-AC2F-4C66-9C9B-9FBD092033BC}" type="pres">
      <dgm:prSet presAssocID="{E1C0EC6E-7893-4012-983D-8B77745207E2}" presName="negativeSpace" presStyleCnt="0"/>
      <dgm:spPr/>
    </dgm:pt>
    <dgm:pt modelId="{9CF8F785-A6D1-499D-B677-CBA4FA207E5F}" type="pres">
      <dgm:prSet presAssocID="{E1C0EC6E-7893-4012-983D-8B77745207E2}" presName="childText" presStyleLbl="conFgAcc1" presStyleIdx="1" presStyleCnt="2">
        <dgm:presLayoutVars>
          <dgm:bulletEnabled val="1"/>
        </dgm:presLayoutVars>
      </dgm:prSet>
      <dgm:spPr/>
      <dgm:t>
        <a:bodyPr/>
        <a:lstStyle/>
        <a:p>
          <a:endParaRPr lang="ru-RU"/>
        </a:p>
      </dgm:t>
    </dgm:pt>
  </dgm:ptLst>
  <dgm:cxnLst>
    <dgm:cxn modelId="{E647C042-5E61-41E0-BB73-3331E751A5F1}" type="presOf" srcId="{37013649-BEAB-4D52-99B4-B486903AE586}" destId="{C6010E1A-1008-4655-B646-A0CDE1AD71AA}" srcOrd="0" destOrd="0" presId="urn:microsoft.com/office/officeart/2005/8/layout/list1"/>
    <dgm:cxn modelId="{94EE21D8-D335-4769-86B0-A4982894C37B}" type="presOf" srcId="{6D366128-CD18-4823-84FE-27491DC261BE}" destId="{9CF8F785-A6D1-499D-B677-CBA4FA207E5F}" srcOrd="0" destOrd="1" presId="urn:microsoft.com/office/officeart/2005/8/layout/list1"/>
    <dgm:cxn modelId="{DDFF6371-70BA-4E8F-BAAA-CDDEFAD40752}" srcId="{37013649-BEAB-4D52-99B4-B486903AE586}" destId="{5EE985DA-7AA5-4887-BCB5-938477F806A4}" srcOrd="0" destOrd="0" parTransId="{7B6820AB-D3D3-4CBE-9D61-560D5FFF3659}" sibTransId="{18115843-F3BF-4CC8-AD80-0F7EB25C0DA3}"/>
    <dgm:cxn modelId="{BEC571E1-B7AA-4EB9-8AB1-2754E08D9872}" type="presOf" srcId="{E1C0EC6E-7893-4012-983D-8B77745207E2}" destId="{99B32582-F9FD-4329-AE06-996E1892DE50}" srcOrd="1" destOrd="0" presId="urn:microsoft.com/office/officeart/2005/8/layout/list1"/>
    <dgm:cxn modelId="{98A384A1-65D8-4A32-AAC5-7D0F0EDA0357}" type="presOf" srcId="{C1C00A45-5C01-4E9D-B813-9A348C238F59}" destId="{9CF8F785-A6D1-499D-B677-CBA4FA207E5F}" srcOrd="0" destOrd="2" presId="urn:microsoft.com/office/officeart/2005/8/layout/list1"/>
    <dgm:cxn modelId="{19A4A919-5AED-4A63-97CC-4298FD06E28B}" type="presOf" srcId="{5EE985DA-7AA5-4887-BCB5-938477F806A4}" destId="{9829DBFA-7483-424A-A15E-FC1162DB4AB7}" srcOrd="0" destOrd="0" presId="urn:microsoft.com/office/officeart/2005/8/layout/list1"/>
    <dgm:cxn modelId="{0E7F24F4-6237-4254-B401-3A87084841CC}" type="presOf" srcId="{E1C0EC6E-7893-4012-983D-8B77745207E2}" destId="{A608685E-5CCC-4A38-8A80-589ED9E1E419}" srcOrd="0" destOrd="0" presId="urn:microsoft.com/office/officeart/2005/8/layout/list1"/>
    <dgm:cxn modelId="{94162E9B-0D3C-47D4-B5F3-A3523F434A62}" srcId="{E1C0EC6E-7893-4012-983D-8B77745207E2}" destId="{6D366128-CD18-4823-84FE-27491DC261BE}" srcOrd="1" destOrd="0" parTransId="{A157211A-8161-4C8D-AC64-3DE00BB5D90C}" sibTransId="{0929DE5D-1D59-4221-BD90-9F9738FE41E8}"/>
    <dgm:cxn modelId="{0FB01A71-6E39-4CCA-9789-F3B17351D3F8}" srcId="{E1C0EC6E-7893-4012-983D-8B77745207E2}" destId="{C1C00A45-5C01-4E9D-B813-9A348C238F59}" srcOrd="2" destOrd="0" parTransId="{02051605-A460-401A-B005-54794AFD0FB3}" sibTransId="{577A7BB0-4FB5-4D17-B83D-C65370A1867C}"/>
    <dgm:cxn modelId="{C662804B-960C-4821-A196-166EBDB9A0BB}" type="presOf" srcId="{5EE985DA-7AA5-4887-BCB5-938477F806A4}" destId="{D9EDF966-1874-499F-9A2E-34D8CDD04E07}" srcOrd="1" destOrd="0" presId="urn:microsoft.com/office/officeart/2005/8/layout/list1"/>
    <dgm:cxn modelId="{A0785A44-7193-48A3-84EE-D39E8F710DA8}" srcId="{37013649-BEAB-4D52-99B4-B486903AE586}" destId="{E1C0EC6E-7893-4012-983D-8B77745207E2}" srcOrd="1" destOrd="0" parTransId="{49365647-D9C7-4551-96EE-6B17221A2873}" sibTransId="{F1CE6E42-939F-4048-9E47-CED7598218C3}"/>
    <dgm:cxn modelId="{A4543BF1-F09E-4EEE-A990-D244CA1203AD}" type="presOf" srcId="{FD6ECA69-A593-48C9-8142-31DE4D5A0C76}" destId="{9CF8F785-A6D1-499D-B677-CBA4FA207E5F}" srcOrd="0" destOrd="0" presId="urn:microsoft.com/office/officeart/2005/8/layout/list1"/>
    <dgm:cxn modelId="{D1BA01A2-C0D4-4DA5-B179-F8CC2DCECA00}" srcId="{E1C0EC6E-7893-4012-983D-8B77745207E2}" destId="{FD6ECA69-A593-48C9-8142-31DE4D5A0C76}" srcOrd="0" destOrd="0" parTransId="{FAB25368-9080-4704-9B3E-5ED6E4CEE002}" sibTransId="{25C62ABB-6800-4834-83D9-EB98DF2B1385}"/>
    <dgm:cxn modelId="{204EFE89-963A-4898-A566-268413779EF4}" type="presParOf" srcId="{C6010E1A-1008-4655-B646-A0CDE1AD71AA}" destId="{47CC278F-3A63-40A8-B2C3-06FF5931B16D}" srcOrd="0" destOrd="0" presId="urn:microsoft.com/office/officeart/2005/8/layout/list1"/>
    <dgm:cxn modelId="{32B7B88A-DA2D-405A-B31B-DCF8AC4C9FEB}" type="presParOf" srcId="{47CC278F-3A63-40A8-B2C3-06FF5931B16D}" destId="{9829DBFA-7483-424A-A15E-FC1162DB4AB7}" srcOrd="0" destOrd="0" presId="urn:microsoft.com/office/officeart/2005/8/layout/list1"/>
    <dgm:cxn modelId="{FF772E42-6DD7-4A4F-BFA8-FBA4442352A7}" type="presParOf" srcId="{47CC278F-3A63-40A8-B2C3-06FF5931B16D}" destId="{D9EDF966-1874-499F-9A2E-34D8CDD04E07}" srcOrd="1" destOrd="0" presId="urn:microsoft.com/office/officeart/2005/8/layout/list1"/>
    <dgm:cxn modelId="{F82211E9-3EAD-45A3-B950-5D4C643BF37D}" type="presParOf" srcId="{C6010E1A-1008-4655-B646-A0CDE1AD71AA}" destId="{98762EDA-7B4E-4F46-85A9-3C438CFA2F67}" srcOrd="1" destOrd="0" presId="urn:microsoft.com/office/officeart/2005/8/layout/list1"/>
    <dgm:cxn modelId="{41D5323A-6A34-450F-BA15-E522CC39DE6E}" type="presParOf" srcId="{C6010E1A-1008-4655-B646-A0CDE1AD71AA}" destId="{8A9F34E2-F9AD-4400-9BA8-EFFAB10B7638}" srcOrd="2" destOrd="0" presId="urn:microsoft.com/office/officeart/2005/8/layout/list1"/>
    <dgm:cxn modelId="{1B0E698C-9353-40E7-A66E-3D46993D1129}" type="presParOf" srcId="{C6010E1A-1008-4655-B646-A0CDE1AD71AA}" destId="{115A8FB8-1029-4B75-834E-E4CE312053BC}" srcOrd="3" destOrd="0" presId="urn:microsoft.com/office/officeart/2005/8/layout/list1"/>
    <dgm:cxn modelId="{F773FFCA-8A84-4572-B747-476825CE7C41}" type="presParOf" srcId="{C6010E1A-1008-4655-B646-A0CDE1AD71AA}" destId="{4E01C8B5-9CC0-441C-BDED-8715FA2FAB7B}" srcOrd="4" destOrd="0" presId="urn:microsoft.com/office/officeart/2005/8/layout/list1"/>
    <dgm:cxn modelId="{4A0E0C67-C820-407E-9887-30936AEC414C}" type="presParOf" srcId="{4E01C8B5-9CC0-441C-BDED-8715FA2FAB7B}" destId="{A608685E-5CCC-4A38-8A80-589ED9E1E419}" srcOrd="0" destOrd="0" presId="urn:microsoft.com/office/officeart/2005/8/layout/list1"/>
    <dgm:cxn modelId="{12C86AA3-349A-490C-95E4-B9B1E5B24B99}" type="presParOf" srcId="{4E01C8B5-9CC0-441C-BDED-8715FA2FAB7B}" destId="{99B32582-F9FD-4329-AE06-996E1892DE50}" srcOrd="1" destOrd="0" presId="urn:microsoft.com/office/officeart/2005/8/layout/list1"/>
    <dgm:cxn modelId="{64F92831-2567-48A5-88A2-37E66BCE9BB6}" type="presParOf" srcId="{C6010E1A-1008-4655-B646-A0CDE1AD71AA}" destId="{4C5E92F8-AC2F-4C66-9C9B-9FBD092033BC}" srcOrd="5" destOrd="0" presId="urn:microsoft.com/office/officeart/2005/8/layout/list1"/>
    <dgm:cxn modelId="{17789C70-DF6C-4CF4-9E61-5954960A1578}" type="presParOf" srcId="{C6010E1A-1008-4655-B646-A0CDE1AD71AA}" destId="{9CF8F785-A6D1-499D-B677-CBA4FA207E5F}"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C3F5220-67C7-4062-A84F-679306B4EA1F}" type="doc">
      <dgm:prSet loTypeId="urn:microsoft.com/office/officeart/2005/8/layout/vList3" loCatId="list" qsTypeId="urn:microsoft.com/office/officeart/2005/8/quickstyle/simple3" qsCatId="simple" csTypeId="urn:microsoft.com/office/officeart/2005/8/colors/accent2_2" csCatId="accent2" phldr="1"/>
      <dgm:spPr/>
      <dgm:t>
        <a:bodyPr/>
        <a:lstStyle/>
        <a:p>
          <a:endParaRPr lang="ru-RU"/>
        </a:p>
      </dgm:t>
    </dgm:pt>
    <dgm:pt modelId="{271D52D5-E0F6-4E15-A183-D4B7EE409311}">
      <dgm:prSet custT="1"/>
      <dgm:spPr/>
      <dgm:t>
        <a:bodyPr/>
        <a:lstStyle/>
        <a:p>
          <a:pPr rtl="0"/>
          <a:r>
            <a:rPr lang="kk-KZ" sz="1600" dirty="0" smtClean="0">
              <a:latin typeface="Times New Roman" pitchFamily="18" charset="0"/>
              <a:cs typeface="Times New Roman" pitchFamily="18" charset="0"/>
            </a:rPr>
            <a:t>Жасөспірімдер интелектуальдық жəне моральды процесінің дамуын қарым-қатынас қызметі үшін іздейді.  Жасөспірімдердің	үлкендермен қарым-қатынстарында еркіндік жəне тəуелділсіздік байқалады.Олар дау жанжалға бейім келеді. Эриксонның зерттеуі бойынша еліктеудің қалыптасуы ұзақ жəне қиын болып келеді.</a:t>
          </a:r>
          <a:endParaRPr lang="ru-RU" sz="1600" dirty="0">
            <a:latin typeface="Times New Roman" pitchFamily="18" charset="0"/>
            <a:cs typeface="Times New Roman" pitchFamily="18" charset="0"/>
          </a:endParaRPr>
        </a:p>
      </dgm:t>
    </dgm:pt>
    <dgm:pt modelId="{4233D7C9-DB82-4B12-8E54-10A7939AA1FD}" type="parTrans" cxnId="{BFBCA0E1-3483-4334-AF07-99F7C845C384}">
      <dgm:prSet/>
      <dgm:spPr/>
      <dgm:t>
        <a:bodyPr/>
        <a:lstStyle/>
        <a:p>
          <a:endParaRPr lang="ru-RU" sz="2000">
            <a:latin typeface="Times New Roman" pitchFamily="18" charset="0"/>
            <a:cs typeface="Times New Roman" pitchFamily="18" charset="0"/>
          </a:endParaRPr>
        </a:p>
      </dgm:t>
    </dgm:pt>
    <dgm:pt modelId="{B962BD4C-DEEC-4870-B1BB-A603D101A56E}" type="sibTrans" cxnId="{BFBCA0E1-3483-4334-AF07-99F7C845C384}">
      <dgm:prSet/>
      <dgm:spPr/>
      <dgm:t>
        <a:bodyPr/>
        <a:lstStyle/>
        <a:p>
          <a:endParaRPr lang="ru-RU" sz="2000">
            <a:latin typeface="Times New Roman" pitchFamily="18" charset="0"/>
            <a:cs typeface="Times New Roman" pitchFamily="18" charset="0"/>
          </a:endParaRPr>
        </a:p>
      </dgm:t>
    </dgm:pt>
    <dgm:pt modelId="{0C20FA7D-CFA0-43AC-8460-D191657B1A83}">
      <dgm:prSet custT="1"/>
      <dgm:spPr/>
      <dgm:t>
        <a:bodyPr/>
        <a:lstStyle/>
        <a:p>
          <a:pPr rtl="0"/>
          <a:r>
            <a:rPr lang="kk-KZ" sz="1600" dirty="0" smtClean="0">
              <a:latin typeface="Times New Roman" pitchFamily="18" charset="0"/>
              <a:cs typeface="Times New Roman" pitchFamily="18" charset="0"/>
            </a:rPr>
            <a:t>Джеймс Марсиа Эриксонның теориясын əрі қарай дамытты. Ол 4 жағдайды көрсетті: алдын-ала шешім қабылдаушылық, дифузия, мораторий, жəне ұқсастыққа жету</a:t>
          </a:r>
          <a:endParaRPr lang="ru-RU" sz="1600" dirty="0">
            <a:latin typeface="Times New Roman" pitchFamily="18" charset="0"/>
            <a:cs typeface="Times New Roman" pitchFamily="18" charset="0"/>
          </a:endParaRPr>
        </a:p>
      </dgm:t>
    </dgm:pt>
    <dgm:pt modelId="{20245720-1821-4D8F-8F52-BAF5EB7D0AA3}" type="parTrans" cxnId="{38540FD5-5629-4B35-A159-727FDE5E0303}">
      <dgm:prSet/>
      <dgm:spPr/>
      <dgm:t>
        <a:bodyPr/>
        <a:lstStyle/>
        <a:p>
          <a:endParaRPr lang="ru-RU" sz="2000">
            <a:latin typeface="Times New Roman" pitchFamily="18" charset="0"/>
            <a:cs typeface="Times New Roman" pitchFamily="18" charset="0"/>
          </a:endParaRPr>
        </a:p>
      </dgm:t>
    </dgm:pt>
    <dgm:pt modelId="{C44F7A07-5DD0-4C1F-B785-87F56C08CDD1}" type="sibTrans" cxnId="{38540FD5-5629-4B35-A159-727FDE5E0303}">
      <dgm:prSet/>
      <dgm:spPr/>
      <dgm:t>
        <a:bodyPr/>
        <a:lstStyle/>
        <a:p>
          <a:endParaRPr lang="ru-RU" sz="2000">
            <a:latin typeface="Times New Roman" pitchFamily="18" charset="0"/>
            <a:cs typeface="Times New Roman" pitchFamily="18" charset="0"/>
          </a:endParaRPr>
        </a:p>
      </dgm:t>
    </dgm:pt>
    <dgm:pt modelId="{EF218164-E541-4C3B-8FEA-AB4CF16936BA}" type="pres">
      <dgm:prSet presAssocID="{3C3F5220-67C7-4062-A84F-679306B4EA1F}" presName="linearFlow" presStyleCnt="0">
        <dgm:presLayoutVars>
          <dgm:dir/>
          <dgm:resizeHandles val="exact"/>
        </dgm:presLayoutVars>
      </dgm:prSet>
      <dgm:spPr/>
      <dgm:t>
        <a:bodyPr/>
        <a:lstStyle/>
        <a:p>
          <a:endParaRPr lang="ru-RU"/>
        </a:p>
      </dgm:t>
    </dgm:pt>
    <dgm:pt modelId="{66EA7E36-DC03-4C01-B689-2C64F8172DBF}" type="pres">
      <dgm:prSet presAssocID="{271D52D5-E0F6-4E15-A183-D4B7EE409311}" presName="composite" presStyleCnt="0"/>
      <dgm:spPr/>
    </dgm:pt>
    <dgm:pt modelId="{4E6C96AB-B47E-4131-BD92-A8A10982EA10}" type="pres">
      <dgm:prSet presAssocID="{271D52D5-E0F6-4E15-A183-D4B7EE409311}" presName="imgShp" presStyleLbl="fgImgPlace1" presStyleIdx="0" presStyleCnt="2" custScaleX="119073" custScaleY="103184"/>
      <dgm:spPr>
        <a:blipFill rotWithShape="1">
          <a:blip xmlns:r="http://schemas.openxmlformats.org/officeDocument/2006/relationships" r:embed="rId1"/>
          <a:stretch>
            <a:fillRect/>
          </a:stretch>
        </a:blipFill>
      </dgm:spPr>
    </dgm:pt>
    <dgm:pt modelId="{FF7A484A-3B2A-4186-850D-C7998C06EBD2}" type="pres">
      <dgm:prSet presAssocID="{271D52D5-E0F6-4E15-A183-D4B7EE409311}" presName="txShp" presStyleLbl="node1" presStyleIdx="0" presStyleCnt="2" custScaleX="113182">
        <dgm:presLayoutVars>
          <dgm:bulletEnabled val="1"/>
        </dgm:presLayoutVars>
      </dgm:prSet>
      <dgm:spPr/>
      <dgm:t>
        <a:bodyPr/>
        <a:lstStyle/>
        <a:p>
          <a:endParaRPr lang="ru-RU"/>
        </a:p>
      </dgm:t>
    </dgm:pt>
    <dgm:pt modelId="{0E762037-B640-4292-A751-10BBECC22C98}" type="pres">
      <dgm:prSet presAssocID="{B962BD4C-DEEC-4870-B1BB-A603D101A56E}" presName="spacing" presStyleCnt="0"/>
      <dgm:spPr/>
    </dgm:pt>
    <dgm:pt modelId="{533B5C47-87AA-462E-85CE-593D9248910C}" type="pres">
      <dgm:prSet presAssocID="{0C20FA7D-CFA0-43AC-8460-D191657B1A83}" presName="composite" presStyleCnt="0"/>
      <dgm:spPr/>
    </dgm:pt>
    <dgm:pt modelId="{3C9BDAC6-D23C-49CF-B73A-BF5CE43C01EA}" type="pres">
      <dgm:prSet presAssocID="{0C20FA7D-CFA0-43AC-8460-D191657B1A83}" presName="imgShp" presStyleLbl="fgImgPlace1" presStyleIdx="1" presStyleCnt="2" custScaleX="113097" custScaleY="103213"/>
      <dgm:spPr>
        <a:blipFill rotWithShape="1">
          <a:blip xmlns:r="http://schemas.openxmlformats.org/officeDocument/2006/relationships" r:embed="rId2"/>
          <a:stretch>
            <a:fillRect/>
          </a:stretch>
        </a:blipFill>
      </dgm:spPr>
    </dgm:pt>
    <dgm:pt modelId="{2E55EE34-4813-4D8D-A9BB-EDA84EC19BF9}" type="pres">
      <dgm:prSet presAssocID="{0C20FA7D-CFA0-43AC-8460-D191657B1A83}" presName="txShp" presStyleLbl="node1" presStyleIdx="1" presStyleCnt="2" custScaleX="113182">
        <dgm:presLayoutVars>
          <dgm:bulletEnabled val="1"/>
        </dgm:presLayoutVars>
      </dgm:prSet>
      <dgm:spPr/>
      <dgm:t>
        <a:bodyPr/>
        <a:lstStyle/>
        <a:p>
          <a:endParaRPr lang="ru-RU"/>
        </a:p>
      </dgm:t>
    </dgm:pt>
  </dgm:ptLst>
  <dgm:cxnLst>
    <dgm:cxn modelId="{8AB16C75-0AC7-459C-9259-523345218775}" type="presOf" srcId="{0C20FA7D-CFA0-43AC-8460-D191657B1A83}" destId="{2E55EE34-4813-4D8D-A9BB-EDA84EC19BF9}" srcOrd="0" destOrd="0" presId="urn:microsoft.com/office/officeart/2005/8/layout/vList3"/>
    <dgm:cxn modelId="{38540FD5-5629-4B35-A159-727FDE5E0303}" srcId="{3C3F5220-67C7-4062-A84F-679306B4EA1F}" destId="{0C20FA7D-CFA0-43AC-8460-D191657B1A83}" srcOrd="1" destOrd="0" parTransId="{20245720-1821-4D8F-8F52-BAF5EB7D0AA3}" sibTransId="{C44F7A07-5DD0-4C1F-B785-87F56C08CDD1}"/>
    <dgm:cxn modelId="{A86FEEF2-3A2F-4B54-B9BB-DF68A02C554F}" type="presOf" srcId="{3C3F5220-67C7-4062-A84F-679306B4EA1F}" destId="{EF218164-E541-4C3B-8FEA-AB4CF16936BA}" srcOrd="0" destOrd="0" presId="urn:microsoft.com/office/officeart/2005/8/layout/vList3"/>
    <dgm:cxn modelId="{85198631-4F22-417B-AE65-E44C6BDF97CC}" type="presOf" srcId="{271D52D5-E0F6-4E15-A183-D4B7EE409311}" destId="{FF7A484A-3B2A-4186-850D-C7998C06EBD2}" srcOrd="0" destOrd="0" presId="urn:microsoft.com/office/officeart/2005/8/layout/vList3"/>
    <dgm:cxn modelId="{BFBCA0E1-3483-4334-AF07-99F7C845C384}" srcId="{3C3F5220-67C7-4062-A84F-679306B4EA1F}" destId="{271D52D5-E0F6-4E15-A183-D4B7EE409311}" srcOrd="0" destOrd="0" parTransId="{4233D7C9-DB82-4B12-8E54-10A7939AA1FD}" sibTransId="{B962BD4C-DEEC-4870-B1BB-A603D101A56E}"/>
    <dgm:cxn modelId="{F21CD01B-48D9-4DF6-880C-21D214953ABE}" type="presParOf" srcId="{EF218164-E541-4C3B-8FEA-AB4CF16936BA}" destId="{66EA7E36-DC03-4C01-B689-2C64F8172DBF}" srcOrd="0" destOrd="0" presId="urn:microsoft.com/office/officeart/2005/8/layout/vList3"/>
    <dgm:cxn modelId="{FD695B7F-122F-426F-B7B9-66AC40285A42}" type="presParOf" srcId="{66EA7E36-DC03-4C01-B689-2C64F8172DBF}" destId="{4E6C96AB-B47E-4131-BD92-A8A10982EA10}" srcOrd="0" destOrd="0" presId="urn:microsoft.com/office/officeart/2005/8/layout/vList3"/>
    <dgm:cxn modelId="{2B304F7D-41F5-4440-8D53-8C87A120D7AA}" type="presParOf" srcId="{66EA7E36-DC03-4C01-B689-2C64F8172DBF}" destId="{FF7A484A-3B2A-4186-850D-C7998C06EBD2}" srcOrd="1" destOrd="0" presId="urn:microsoft.com/office/officeart/2005/8/layout/vList3"/>
    <dgm:cxn modelId="{6A4A533C-7653-49BC-8B41-EE180845B110}" type="presParOf" srcId="{EF218164-E541-4C3B-8FEA-AB4CF16936BA}" destId="{0E762037-B640-4292-A751-10BBECC22C98}" srcOrd="1" destOrd="0" presId="urn:microsoft.com/office/officeart/2005/8/layout/vList3"/>
    <dgm:cxn modelId="{56DFD2F4-876D-412D-B265-FF927CC58351}" type="presParOf" srcId="{EF218164-E541-4C3B-8FEA-AB4CF16936BA}" destId="{533B5C47-87AA-462E-85CE-593D9248910C}" srcOrd="2" destOrd="0" presId="urn:microsoft.com/office/officeart/2005/8/layout/vList3"/>
    <dgm:cxn modelId="{B2CCF56E-B5B6-4774-B3B0-77849BE7E7D5}" type="presParOf" srcId="{533B5C47-87AA-462E-85CE-593D9248910C}" destId="{3C9BDAC6-D23C-49CF-B73A-BF5CE43C01EA}" srcOrd="0" destOrd="0" presId="urn:microsoft.com/office/officeart/2005/8/layout/vList3"/>
    <dgm:cxn modelId="{9DDA73A7-8BAA-4F59-88F2-6D0A6B7BB364}" type="presParOf" srcId="{533B5C47-87AA-462E-85CE-593D9248910C}" destId="{2E55EE34-4813-4D8D-A9BB-EDA84EC19BF9}"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5A7AE8D-1417-49CB-9459-5D6525511B7A}" type="doc">
      <dgm:prSet loTypeId="urn:microsoft.com/office/officeart/2005/8/layout/arrow2" loCatId="process" qsTypeId="urn:microsoft.com/office/officeart/2005/8/quickstyle/3d1" qsCatId="3D" csTypeId="urn:microsoft.com/office/officeart/2005/8/colors/accent3_3" csCatId="accent3" phldr="1"/>
      <dgm:spPr/>
    </dgm:pt>
    <dgm:pt modelId="{F7C7C5A7-F848-4D64-9582-23353EB37DC0}">
      <dgm:prSet phldrT="[Текст]" custT="1"/>
      <dgm:spPr/>
      <dgm:t>
        <a:bodyPr/>
        <a:lstStyle/>
        <a:p>
          <a:r>
            <a:rPr lang="ru-RU" sz="1800" b="0" dirty="0" err="1" smtClean="0">
              <a:latin typeface="Times New Roman" pitchFamily="18" charset="0"/>
              <a:cs typeface="Times New Roman" pitchFamily="18" charset="0"/>
            </a:rPr>
            <a:t>жеткіншектердің</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екпінді</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бірақ</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күйзелісті</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дамуы</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торығумен</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күресе</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отырып</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нәтижесінде</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жаңа</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Меннің</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пайда</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болуы</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бұл</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жеткіншектер</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үшін</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балалықтан</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ересектік</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шаққа</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өту</a:t>
          </a:r>
          <a:r>
            <a:rPr lang="ru-RU" sz="1800" b="0" dirty="0" smtClean="0">
              <a:latin typeface="Times New Roman" pitchFamily="18" charset="0"/>
              <a:cs typeface="Times New Roman" pitchFamily="18" charset="0"/>
            </a:rPr>
            <a:t> аса </a:t>
          </a:r>
          <a:r>
            <a:rPr lang="ru-RU" sz="1800" b="0" dirty="0" err="1" smtClean="0">
              <a:latin typeface="Times New Roman" pitchFamily="18" charset="0"/>
              <a:cs typeface="Times New Roman" pitchFamily="18" charset="0"/>
            </a:rPr>
            <a:t>қиын</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жанға</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батарлық</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із</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тастап</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қиялшыл</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көңіл-күйімен</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ерекшеленеді</a:t>
          </a:r>
          <a:endParaRPr lang="ru-RU" sz="1800" b="0" dirty="0">
            <a:latin typeface="Times New Roman" pitchFamily="18" charset="0"/>
            <a:cs typeface="Times New Roman" pitchFamily="18" charset="0"/>
          </a:endParaRPr>
        </a:p>
      </dgm:t>
    </dgm:pt>
    <dgm:pt modelId="{B78B5865-F434-46FB-B107-41AEDE85930C}" type="parTrans" cxnId="{D3D8AA0C-3378-4B52-947E-303A54BB8BAF}">
      <dgm:prSet/>
      <dgm:spPr/>
      <dgm:t>
        <a:bodyPr/>
        <a:lstStyle/>
        <a:p>
          <a:endParaRPr lang="ru-RU" sz="2400" b="0">
            <a:latin typeface="Times New Roman" pitchFamily="18" charset="0"/>
            <a:cs typeface="Times New Roman" pitchFamily="18" charset="0"/>
          </a:endParaRPr>
        </a:p>
      </dgm:t>
    </dgm:pt>
    <dgm:pt modelId="{2982AB01-9A05-4F37-B7B8-90BF994BF94C}" type="sibTrans" cxnId="{D3D8AA0C-3378-4B52-947E-303A54BB8BAF}">
      <dgm:prSet/>
      <dgm:spPr/>
      <dgm:t>
        <a:bodyPr/>
        <a:lstStyle/>
        <a:p>
          <a:endParaRPr lang="ru-RU" sz="2400" b="0">
            <a:latin typeface="Times New Roman" pitchFamily="18" charset="0"/>
            <a:cs typeface="Times New Roman" pitchFamily="18" charset="0"/>
          </a:endParaRPr>
        </a:p>
      </dgm:t>
    </dgm:pt>
    <dgm:pt modelId="{DD4165CD-33A3-427B-A4F6-E03DF5CAB05B}">
      <dgm:prSet phldrT="[Текст]"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sz="1800" b="0" dirty="0" err="1" smtClean="0">
              <a:latin typeface="Times New Roman" pitchFamily="18" charset="0"/>
              <a:cs typeface="Times New Roman" pitchFamily="18" charset="0"/>
            </a:rPr>
            <a:t>бұл</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кезеңді</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ешбір</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қиындықсыз</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өткізетіндер</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Бұл</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жастар</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баяу</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және</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үздіксіз</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сатылы</a:t>
          </a:r>
          <a:r>
            <a:rPr lang="ru-RU" sz="1800" b="0" dirty="0" smtClean="0">
              <a:latin typeface="Times New Roman" pitchFamily="18" charset="0"/>
              <a:cs typeface="Times New Roman" pitchFamily="18" charset="0"/>
            </a:rPr>
            <a:t> даму </a:t>
          </a:r>
          <a:r>
            <a:rPr lang="ru-RU" sz="1800" b="0" dirty="0" err="1" smtClean="0">
              <a:latin typeface="Times New Roman" pitchFamily="18" charset="0"/>
              <a:cs typeface="Times New Roman" pitchFamily="18" charset="0"/>
            </a:rPr>
            <a:t>моделінің</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өкілдері</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болып</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табылады</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Ересектікке</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тұлғалық</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түсініктері</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ойсырамай</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күйзеліске</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ұшырамай</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өте</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жеңіл</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бабымен</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жетеді</a:t>
          </a:r>
          <a:r>
            <a:rPr lang="ru-RU" sz="1800" b="0" dirty="0" smtClean="0">
              <a:latin typeface="Times New Roman" pitchFamily="18" charset="0"/>
              <a:cs typeface="Times New Roman" pitchFamily="18" charset="0"/>
            </a:rPr>
            <a:t>. </a:t>
          </a:r>
        </a:p>
        <a:p>
          <a:pPr defTabSz="311150">
            <a:lnSpc>
              <a:spcPct val="90000"/>
            </a:lnSpc>
            <a:spcBef>
              <a:spcPct val="0"/>
            </a:spcBef>
            <a:spcAft>
              <a:spcPct val="35000"/>
            </a:spcAft>
          </a:pPr>
          <a:endParaRPr lang="ru-RU" sz="1400" b="0" dirty="0">
            <a:latin typeface="Times New Roman" pitchFamily="18" charset="0"/>
            <a:cs typeface="Times New Roman" pitchFamily="18" charset="0"/>
          </a:endParaRPr>
        </a:p>
      </dgm:t>
    </dgm:pt>
    <dgm:pt modelId="{03032ADF-0BCD-408D-9D32-5CF4D7B9D22D}" type="parTrans" cxnId="{01F2F397-4A14-4795-8591-7A4F30A5DA09}">
      <dgm:prSet/>
      <dgm:spPr/>
      <dgm:t>
        <a:bodyPr/>
        <a:lstStyle/>
        <a:p>
          <a:endParaRPr lang="ru-RU" sz="2400" b="0">
            <a:latin typeface="Times New Roman" pitchFamily="18" charset="0"/>
            <a:cs typeface="Times New Roman" pitchFamily="18" charset="0"/>
          </a:endParaRPr>
        </a:p>
      </dgm:t>
    </dgm:pt>
    <dgm:pt modelId="{A3781621-0E35-468C-95B5-EC2325BB34BB}" type="sibTrans" cxnId="{01F2F397-4A14-4795-8591-7A4F30A5DA09}">
      <dgm:prSet/>
      <dgm:spPr/>
      <dgm:t>
        <a:bodyPr/>
        <a:lstStyle/>
        <a:p>
          <a:endParaRPr lang="ru-RU" sz="2400" b="0">
            <a:latin typeface="Times New Roman" pitchFamily="18" charset="0"/>
            <a:cs typeface="Times New Roman" pitchFamily="18" charset="0"/>
          </a:endParaRPr>
        </a:p>
      </dgm:t>
    </dgm:pt>
    <dgm:pt modelId="{3221A85F-A008-4F35-918B-4FEC2053C890}">
      <dgm:prSet phldrT="[Текст]"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sz="1800" b="0" dirty="0" smtClean="0">
              <a:latin typeface="Times New Roman" pitchFamily="18" charset="0"/>
              <a:cs typeface="Times New Roman" pitchFamily="18" charset="0"/>
            </a:rPr>
            <a:t>модель </a:t>
          </a:r>
          <a:r>
            <a:rPr lang="ru-RU" sz="1800" b="0" dirty="0" err="1" smtClean="0">
              <a:latin typeface="Times New Roman" pitchFamily="18" charset="0"/>
              <a:cs typeface="Times New Roman" pitchFamily="18" charset="0"/>
            </a:rPr>
            <a:t>динамикалық</a:t>
          </a:r>
          <a:r>
            <a:rPr lang="ru-RU" sz="1800" b="0" dirty="0" smtClean="0">
              <a:latin typeface="Times New Roman" pitchFamily="18" charset="0"/>
              <a:cs typeface="Times New Roman" pitchFamily="18" charset="0"/>
            </a:rPr>
            <a:t> модель </a:t>
          </a:r>
          <a:r>
            <a:rPr lang="ru-RU" sz="1800" b="0" dirty="0" err="1" smtClean="0">
              <a:latin typeface="Times New Roman" pitchFamily="18" charset="0"/>
              <a:cs typeface="Times New Roman" pitchFamily="18" charset="0"/>
            </a:rPr>
            <a:t>деп</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аталады</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Бұл</a:t>
          </a:r>
          <a:r>
            <a:rPr lang="ru-RU" sz="1800" b="0" dirty="0" smtClean="0">
              <a:latin typeface="Times New Roman" pitchFamily="18" charset="0"/>
              <a:cs typeface="Times New Roman" pitchFamily="18" charset="0"/>
            </a:rPr>
            <a:t> - </a:t>
          </a:r>
          <a:r>
            <a:rPr lang="ru-RU" sz="1800" b="0" dirty="0" err="1" smtClean="0">
              <a:latin typeface="Times New Roman" pitchFamily="18" charset="0"/>
              <a:cs typeface="Times New Roman" pitchFamily="18" charset="0"/>
            </a:rPr>
            <a:t>алдыңғы</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екі</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модельдің</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қосындысы</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Бұл</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жастар</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өздерінің</a:t>
          </a:r>
          <a:r>
            <a:rPr lang="ru-RU" sz="1800" b="0" dirty="0" smtClean="0">
              <a:latin typeface="Times New Roman" pitchFamily="18" charset="0"/>
              <a:cs typeface="Times New Roman" pitchFamily="18" charset="0"/>
            </a:rPr>
            <a:t> даму </a:t>
          </a:r>
          <a:r>
            <a:rPr lang="ru-RU" sz="1800" b="0" dirty="0" err="1" smtClean="0">
              <a:latin typeface="Times New Roman" pitchFamily="18" charset="0"/>
              <a:cs typeface="Times New Roman" pitchFamily="18" charset="0"/>
            </a:rPr>
            <a:t>барысына</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тікелей</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әсер</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ете</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алады</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Бұл</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кезеңде</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бірнеше</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қиындықтар</a:t>
          </a:r>
          <a:r>
            <a:rPr lang="ru-RU" sz="1800" b="0" dirty="0" smtClean="0">
              <a:latin typeface="Times New Roman" pitchFamily="18" charset="0"/>
              <a:cs typeface="Times New Roman" pitchFamily="18" charset="0"/>
            </a:rPr>
            <a:t> мен </a:t>
          </a:r>
          <a:r>
            <a:rPr lang="ru-RU" sz="1800" b="0" dirty="0" err="1" smtClean="0">
              <a:latin typeface="Times New Roman" pitchFamily="18" charset="0"/>
              <a:cs typeface="Times New Roman" pitchFamily="18" charset="0"/>
            </a:rPr>
            <a:t>күйзелістерді</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басынан</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өткеруі</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мүмкін</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бірақ</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оларды</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саналы</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түрде</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жеңіп</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шығуға</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тырысады</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Қысқаша</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айтқанда</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жасөспірімдік</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шақ</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қиын</a:t>
          </a:r>
          <a:r>
            <a:rPr lang="ru-RU" sz="1800" b="0" dirty="0" smtClean="0">
              <a:latin typeface="Times New Roman" pitchFamily="18" charset="0"/>
              <a:cs typeface="Times New Roman" pitchFamily="18" charset="0"/>
            </a:rPr>
            <a:t> да, </a:t>
          </a:r>
          <a:r>
            <a:rPr lang="ru-RU" sz="1800" b="0" dirty="0" err="1" smtClean="0">
              <a:latin typeface="Times New Roman" pitchFamily="18" charset="0"/>
              <a:cs typeface="Times New Roman" pitchFamily="18" charset="0"/>
            </a:rPr>
            <a:t>жеңіл</a:t>
          </a:r>
          <a:r>
            <a:rPr lang="ru-RU" sz="1800" b="0" dirty="0" smtClean="0">
              <a:latin typeface="Times New Roman" pitchFamily="18" charset="0"/>
              <a:cs typeface="Times New Roman" pitchFamily="18" charset="0"/>
            </a:rPr>
            <a:t> де </a:t>
          </a:r>
          <a:r>
            <a:rPr lang="ru-RU" sz="1800" b="0" dirty="0" err="1" smtClean="0">
              <a:latin typeface="Times New Roman" pitchFamily="18" charset="0"/>
              <a:cs typeface="Times New Roman" pitchFamily="18" charset="0"/>
            </a:rPr>
            <a:t>өтуі</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мүмкін</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оның</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бәрі</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баланың</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тұлғасына</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жиған-тергеніне</a:t>
          </a:r>
          <a:r>
            <a:rPr lang="ru-RU" sz="1800" b="0" dirty="0" smtClean="0">
              <a:latin typeface="Times New Roman" pitchFamily="18" charset="0"/>
              <a:cs typeface="Times New Roman" pitchFamily="18" charset="0"/>
            </a:rPr>
            <a:t> </a:t>
          </a:r>
          <a:r>
            <a:rPr lang="ru-RU" sz="1800" b="0" dirty="0" err="1" smtClean="0">
              <a:latin typeface="Times New Roman" pitchFamily="18" charset="0"/>
              <a:cs typeface="Times New Roman" pitchFamily="18" charset="0"/>
            </a:rPr>
            <a:t>байланысты</a:t>
          </a:r>
          <a:r>
            <a:rPr lang="ru-RU" sz="1400" b="0" dirty="0" smtClean="0">
              <a:latin typeface="Times New Roman" pitchFamily="18" charset="0"/>
              <a:cs typeface="Times New Roman" pitchFamily="18" charset="0"/>
            </a:rPr>
            <a:t>.</a:t>
          </a:r>
        </a:p>
        <a:p>
          <a:pPr defTabSz="311150">
            <a:lnSpc>
              <a:spcPct val="90000"/>
            </a:lnSpc>
            <a:spcBef>
              <a:spcPct val="0"/>
            </a:spcBef>
            <a:spcAft>
              <a:spcPct val="35000"/>
            </a:spcAft>
          </a:pPr>
          <a:endParaRPr lang="ru-RU" sz="1400" b="0" dirty="0">
            <a:latin typeface="Times New Roman" pitchFamily="18" charset="0"/>
            <a:cs typeface="Times New Roman" pitchFamily="18" charset="0"/>
          </a:endParaRPr>
        </a:p>
      </dgm:t>
    </dgm:pt>
    <dgm:pt modelId="{84CE3545-EC78-4295-9E04-23EF36A1B7D3}" type="parTrans" cxnId="{FE26B06B-B509-4A98-B17C-1E2943FB82C9}">
      <dgm:prSet/>
      <dgm:spPr/>
      <dgm:t>
        <a:bodyPr/>
        <a:lstStyle/>
        <a:p>
          <a:endParaRPr lang="ru-RU" sz="2400" b="0">
            <a:latin typeface="Times New Roman" pitchFamily="18" charset="0"/>
            <a:cs typeface="Times New Roman" pitchFamily="18" charset="0"/>
          </a:endParaRPr>
        </a:p>
      </dgm:t>
    </dgm:pt>
    <dgm:pt modelId="{4443FC76-576D-444F-9F56-E95D0BA2B907}" type="sibTrans" cxnId="{FE26B06B-B509-4A98-B17C-1E2943FB82C9}">
      <dgm:prSet/>
      <dgm:spPr/>
      <dgm:t>
        <a:bodyPr/>
        <a:lstStyle/>
        <a:p>
          <a:endParaRPr lang="ru-RU" sz="2400" b="0">
            <a:latin typeface="Times New Roman" pitchFamily="18" charset="0"/>
            <a:cs typeface="Times New Roman" pitchFamily="18" charset="0"/>
          </a:endParaRPr>
        </a:p>
      </dgm:t>
    </dgm:pt>
    <dgm:pt modelId="{7B471F24-4FED-46C3-9C7A-3563BF9C0A84}" type="pres">
      <dgm:prSet presAssocID="{E5A7AE8D-1417-49CB-9459-5D6525511B7A}" presName="arrowDiagram" presStyleCnt="0">
        <dgm:presLayoutVars>
          <dgm:chMax val="5"/>
          <dgm:dir/>
          <dgm:resizeHandles val="exact"/>
        </dgm:presLayoutVars>
      </dgm:prSet>
      <dgm:spPr/>
    </dgm:pt>
    <dgm:pt modelId="{36B36E37-442D-4901-8E7B-563347FEE365}" type="pres">
      <dgm:prSet presAssocID="{E5A7AE8D-1417-49CB-9459-5D6525511B7A}" presName="arrow" presStyleLbl="bgShp" presStyleIdx="0" presStyleCnt="1" custAng="20847028" custScaleX="79013" custScaleY="25785" custLinFactNeighborX="896" custLinFactNeighborY="-18146"/>
      <dgm:spPr/>
    </dgm:pt>
    <dgm:pt modelId="{F11CBBF3-7A17-40BB-B189-ED26513A2436}" type="pres">
      <dgm:prSet presAssocID="{E5A7AE8D-1417-49CB-9459-5D6525511B7A}" presName="arrowDiagram3" presStyleCnt="0"/>
      <dgm:spPr/>
    </dgm:pt>
    <dgm:pt modelId="{309C92A7-DB5D-4B9A-B5C1-FDD03AC92F41}" type="pres">
      <dgm:prSet presAssocID="{F7C7C5A7-F848-4D64-9582-23353EB37DC0}" presName="bullet3a" presStyleLbl="node1" presStyleIdx="0" presStyleCnt="3"/>
      <dgm:spPr/>
    </dgm:pt>
    <dgm:pt modelId="{50D91C79-0E0B-4568-9D0D-586C4BE8AC43}" type="pres">
      <dgm:prSet presAssocID="{F7C7C5A7-F848-4D64-9582-23353EB37DC0}" presName="textBox3a" presStyleLbl="revTx" presStyleIdx="0" presStyleCnt="3" custScaleX="104859" custScaleY="123819" custLinFactNeighborX="3844" custLinFactNeighborY="-22377">
        <dgm:presLayoutVars>
          <dgm:bulletEnabled val="1"/>
        </dgm:presLayoutVars>
      </dgm:prSet>
      <dgm:spPr/>
      <dgm:t>
        <a:bodyPr/>
        <a:lstStyle/>
        <a:p>
          <a:endParaRPr lang="ru-RU"/>
        </a:p>
      </dgm:t>
    </dgm:pt>
    <dgm:pt modelId="{BC7EE3EF-3085-4758-A94A-043020B18C35}" type="pres">
      <dgm:prSet presAssocID="{DD4165CD-33A3-427B-A4F6-E03DF5CAB05B}" presName="bullet3b" presStyleLbl="node1" presStyleIdx="1" presStyleCnt="3"/>
      <dgm:spPr/>
    </dgm:pt>
    <dgm:pt modelId="{85C657B0-01FA-4D04-ABDB-8392AAE7548F}" type="pres">
      <dgm:prSet presAssocID="{DD4165CD-33A3-427B-A4F6-E03DF5CAB05B}" presName="textBox3b" presStyleLbl="revTx" presStyleIdx="1" presStyleCnt="3" custLinFactNeighborX="5860" custLinFactNeighborY="-2949">
        <dgm:presLayoutVars>
          <dgm:bulletEnabled val="1"/>
        </dgm:presLayoutVars>
      </dgm:prSet>
      <dgm:spPr/>
      <dgm:t>
        <a:bodyPr/>
        <a:lstStyle/>
        <a:p>
          <a:endParaRPr lang="ru-RU"/>
        </a:p>
      </dgm:t>
    </dgm:pt>
    <dgm:pt modelId="{183184F6-3A9B-4EB5-8E11-13450B477A5E}" type="pres">
      <dgm:prSet presAssocID="{3221A85F-A008-4F35-918B-4FEC2053C890}" presName="bullet3c" presStyleLbl="node1" presStyleIdx="2" presStyleCnt="3"/>
      <dgm:spPr/>
    </dgm:pt>
    <dgm:pt modelId="{472D2710-2BEF-4FB3-B92E-EFEB7DB1392C}" type="pres">
      <dgm:prSet presAssocID="{3221A85F-A008-4F35-918B-4FEC2053C890}" presName="textBox3c" presStyleLbl="revTx" presStyleIdx="2" presStyleCnt="3" custScaleX="146613" custLinFactNeighborX="23195" custLinFactNeighborY="10018">
        <dgm:presLayoutVars>
          <dgm:bulletEnabled val="1"/>
        </dgm:presLayoutVars>
      </dgm:prSet>
      <dgm:spPr/>
      <dgm:t>
        <a:bodyPr/>
        <a:lstStyle/>
        <a:p>
          <a:endParaRPr lang="ru-RU"/>
        </a:p>
      </dgm:t>
    </dgm:pt>
  </dgm:ptLst>
  <dgm:cxnLst>
    <dgm:cxn modelId="{FE26B06B-B509-4A98-B17C-1E2943FB82C9}" srcId="{E5A7AE8D-1417-49CB-9459-5D6525511B7A}" destId="{3221A85F-A008-4F35-918B-4FEC2053C890}" srcOrd="2" destOrd="0" parTransId="{84CE3545-EC78-4295-9E04-23EF36A1B7D3}" sibTransId="{4443FC76-576D-444F-9F56-E95D0BA2B907}"/>
    <dgm:cxn modelId="{B8C5CB10-53E3-41E2-8E65-3C58F40F68E3}" type="presOf" srcId="{F7C7C5A7-F848-4D64-9582-23353EB37DC0}" destId="{50D91C79-0E0B-4568-9D0D-586C4BE8AC43}" srcOrd="0" destOrd="0" presId="urn:microsoft.com/office/officeart/2005/8/layout/arrow2"/>
    <dgm:cxn modelId="{16D58856-23E4-4E95-B38C-0457A11C469A}" type="presOf" srcId="{E5A7AE8D-1417-49CB-9459-5D6525511B7A}" destId="{7B471F24-4FED-46C3-9C7A-3563BF9C0A84}" srcOrd="0" destOrd="0" presId="urn:microsoft.com/office/officeart/2005/8/layout/arrow2"/>
    <dgm:cxn modelId="{01F2F397-4A14-4795-8591-7A4F30A5DA09}" srcId="{E5A7AE8D-1417-49CB-9459-5D6525511B7A}" destId="{DD4165CD-33A3-427B-A4F6-E03DF5CAB05B}" srcOrd="1" destOrd="0" parTransId="{03032ADF-0BCD-408D-9D32-5CF4D7B9D22D}" sibTransId="{A3781621-0E35-468C-95B5-EC2325BB34BB}"/>
    <dgm:cxn modelId="{256268A1-15E0-434E-AFBC-16C128561255}" type="presOf" srcId="{3221A85F-A008-4F35-918B-4FEC2053C890}" destId="{472D2710-2BEF-4FB3-B92E-EFEB7DB1392C}" srcOrd="0" destOrd="0" presId="urn:microsoft.com/office/officeart/2005/8/layout/arrow2"/>
    <dgm:cxn modelId="{35890108-5E8C-44C0-AC6A-856709706EA1}" type="presOf" srcId="{DD4165CD-33A3-427B-A4F6-E03DF5CAB05B}" destId="{85C657B0-01FA-4D04-ABDB-8392AAE7548F}" srcOrd="0" destOrd="0" presId="urn:microsoft.com/office/officeart/2005/8/layout/arrow2"/>
    <dgm:cxn modelId="{D3D8AA0C-3378-4B52-947E-303A54BB8BAF}" srcId="{E5A7AE8D-1417-49CB-9459-5D6525511B7A}" destId="{F7C7C5A7-F848-4D64-9582-23353EB37DC0}" srcOrd="0" destOrd="0" parTransId="{B78B5865-F434-46FB-B107-41AEDE85930C}" sibTransId="{2982AB01-9A05-4F37-B7B8-90BF994BF94C}"/>
    <dgm:cxn modelId="{4AAFC1B4-8D6F-4681-A273-C40520866CC9}" type="presParOf" srcId="{7B471F24-4FED-46C3-9C7A-3563BF9C0A84}" destId="{36B36E37-442D-4901-8E7B-563347FEE365}" srcOrd="0" destOrd="0" presId="urn:microsoft.com/office/officeart/2005/8/layout/arrow2"/>
    <dgm:cxn modelId="{BAEF6290-BB2E-4A44-86F5-509B908B89FB}" type="presParOf" srcId="{7B471F24-4FED-46C3-9C7A-3563BF9C0A84}" destId="{F11CBBF3-7A17-40BB-B189-ED26513A2436}" srcOrd="1" destOrd="0" presId="urn:microsoft.com/office/officeart/2005/8/layout/arrow2"/>
    <dgm:cxn modelId="{73685688-1D7A-4E59-9BE8-48615C7B249F}" type="presParOf" srcId="{F11CBBF3-7A17-40BB-B189-ED26513A2436}" destId="{309C92A7-DB5D-4B9A-B5C1-FDD03AC92F41}" srcOrd="0" destOrd="0" presId="urn:microsoft.com/office/officeart/2005/8/layout/arrow2"/>
    <dgm:cxn modelId="{B3CB57BF-2146-4D0A-A26B-8FC886D7F4CB}" type="presParOf" srcId="{F11CBBF3-7A17-40BB-B189-ED26513A2436}" destId="{50D91C79-0E0B-4568-9D0D-586C4BE8AC43}" srcOrd="1" destOrd="0" presId="urn:microsoft.com/office/officeart/2005/8/layout/arrow2"/>
    <dgm:cxn modelId="{AFAFBAED-90EF-41D3-B44F-7C7AF335AD35}" type="presParOf" srcId="{F11CBBF3-7A17-40BB-B189-ED26513A2436}" destId="{BC7EE3EF-3085-4758-A94A-043020B18C35}" srcOrd="2" destOrd="0" presId="urn:microsoft.com/office/officeart/2005/8/layout/arrow2"/>
    <dgm:cxn modelId="{A9186C1B-E498-4ACD-B973-E6102B599427}" type="presParOf" srcId="{F11CBBF3-7A17-40BB-B189-ED26513A2436}" destId="{85C657B0-01FA-4D04-ABDB-8392AAE7548F}" srcOrd="3" destOrd="0" presId="urn:microsoft.com/office/officeart/2005/8/layout/arrow2"/>
    <dgm:cxn modelId="{C8CADDD7-F5AA-40C3-A7C6-99AB2E374DA2}" type="presParOf" srcId="{F11CBBF3-7A17-40BB-B189-ED26513A2436}" destId="{183184F6-3A9B-4EB5-8E11-13450B477A5E}" srcOrd="4" destOrd="0" presId="urn:microsoft.com/office/officeart/2005/8/layout/arrow2"/>
    <dgm:cxn modelId="{5884792C-A7DC-4EAC-962B-2BD92367517E}" type="presParOf" srcId="{F11CBBF3-7A17-40BB-B189-ED26513A2436}" destId="{472D2710-2BEF-4FB3-B92E-EFEB7DB1392C}" srcOrd="5"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27C5D631-1A70-4742-B1E2-54BDA6236441}" type="datetimeFigureOut">
              <a:rPr lang="ru-RU" smtClean="0"/>
              <a:t>20.01.2021</a:t>
            </a:fld>
            <a:endParaRPr lang="ru-RU"/>
          </a:p>
        </p:txBody>
      </p:sp>
      <p:sp>
        <p:nvSpPr>
          <p:cNvPr id="20" name="Нижний колонтитул 19"/>
          <p:cNvSpPr>
            <a:spLocks noGrp="1"/>
          </p:cNvSpPr>
          <p:nvPr>
            <p:ph type="ftr" sz="quarter" idx="11"/>
          </p:nvPr>
        </p:nvSpPr>
        <p:spPr/>
        <p:txBody>
          <a:bodyPr/>
          <a:lstStyle>
            <a:extLst/>
          </a:lstStyle>
          <a:p>
            <a:endParaRPr lang="ru-RU"/>
          </a:p>
        </p:txBody>
      </p:sp>
      <p:sp>
        <p:nvSpPr>
          <p:cNvPr id="10" name="Номер слайда 9"/>
          <p:cNvSpPr>
            <a:spLocks noGrp="1"/>
          </p:cNvSpPr>
          <p:nvPr>
            <p:ph type="sldNum" sz="quarter" idx="12"/>
          </p:nvPr>
        </p:nvSpPr>
        <p:spPr/>
        <p:txBody>
          <a:bodyPr/>
          <a:lstStyle>
            <a:extLst/>
          </a:lstStyle>
          <a:p>
            <a:fld id="{A956D938-65A5-4C9C-9364-2072C8F0A392}" type="slidenum">
              <a:rPr lang="ru-RU" smtClean="0"/>
              <a:t>‹#›</a:t>
            </a:fld>
            <a:endParaRPr lang="ru-RU"/>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spd="slow">
    <p:wip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27C5D631-1A70-4742-B1E2-54BDA6236441}" type="datetimeFigureOut">
              <a:rPr lang="ru-RU" smtClean="0"/>
              <a:t>20.01.2021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A956D938-65A5-4C9C-9364-2072C8F0A392}" type="slidenum">
              <a:rPr lang="ru-RU" smtClean="0"/>
              <a:t>‹#›</a:t>
            </a:fld>
            <a:endParaRPr lang="ru-RU"/>
          </a:p>
        </p:txBody>
      </p:sp>
    </p:spTree>
  </p:cSld>
  <p:clrMapOvr>
    <a:masterClrMapping/>
  </p:clrMapOvr>
  <p:transition spd="slow">
    <p:wip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27C5D631-1A70-4742-B1E2-54BDA6236441}" type="datetimeFigureOut">
              <a:rPr lang="ru-RU" smtClean="0"/>
              <a:t>20.01.2021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A956D938-65A5-4C9C-9364-2072C8F0A392}" type="slidenum">
              <a:rPr lang="ru-RU" smtClean="0"/>
              <a:t>‹#›</a:t>
            </a:fld>
            <a:endParaRPr lang="ru-RU"/>
          </a:p>
        </p:txBody>
      </p:sp>
    </p:spTree>
  </p:cSld>
  <p:clrMapOvr>
    <a:masterClrMapping/>
  </p:clrMapOvr>
  <p:transition spd="slow">
    <p:wip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27C5D631-1A70-4742-B1E2-54BDA6236441}" type="datetimeFigureOut">
              <a:rPr lang="ru-RU" smtClean="0"/>
              <a:t>20.01.2021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A956D938-65A5-4C9C-9364-2072C8F0A392}" type="slidenum">
              <a:rPr lang="ru-RU" smtClean="0"/>
              <a:t>‹#›</a:t>
            </a:fld>
            <a:endParaRPr lang="ru-RU"/>
          </a:p>
        </p:txBody>
      </p:sp>
    </p:spTree>
  </p:cSld>
  <p:clrMapOvr>
    <a:masterClrMapping/>
  </p:clrMapOvr>
  <p:transition spd="slow">
    <p:wip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27C5D631-1A70-4742-B1E2-54BDA6236441}" type="datetimeFigureOut">
              <a:rPr lang="ru-RU" smtClean="0"/>
              <a:t>20.01.2021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A956D938-65A5-4C9C-9364-2072C8F0A392}" type="slidenum">
              <a:rPr lang="ru-RU" smtClean="0"/>
              <a:t>‹#›</a:t>
            </a:fld>
            <a:endParaRPr lang="ru-RU"/>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spd="slow">
    <p:wip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27C5D631-1A70-4742-B1E2-54BDA6236441}" type="datetimeFigureOut">
              <a:rPr lang="ru-RU" smtClean="0"/>
              <a:t>20.01.2021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A956D938-65A5-4C9C-9364-2072C8F0A392}" type="slidenum">
              <a:rPr lang="ru-RU" smtClean="0"/>
              <a:t>‹#›</a:t>
            </a:fld>
            <a:endParaRPr lang="ru-RU"/>
          </a:p>
        </p:txBody>
      </p:sp>
    </p:spTree>
  </p:cSld>
  <p:clrMapOvr>
    <a:masterClrMapping/>
  </p:clrMapOvr>
  <p:transition spd="slow">
    <p:wip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27C5D631-1A70-4742-B1E2-54BDA6236441}" type="datetimeFigureOut">
              <a:rPr lang="ru-RU" smtClean="0"/>
              <a:t>20.01.2021</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A956D938-65A5-4C9C-9364-2072C8F0A392}" type="slidenum">
              <a:rPr lang="ru-RU" smtClean="0"/>
              <a:t>‹#›</a:t>
            </a:fld>
            <a:endParaRPr lang="ru-RU"/>
          </a:p>
        </p:txBody>
      </p:sp>
    </p:spTree>
  </p:cSld>
  <p:clrMapOvr>
    <a:masterClrMapping/>
  </p:clrMapOvr>
  <p:transition spd="slow">
    <p:wip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27C5D631-1A70-4742-B1E2-54BDA6236441}" type="datetimeFigureOut">
              <a:rPr lang="ru-RU" smtClean="0"/>
              <a:t>20.01.2021</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A956D938-65A5-4C9C-9364-2072C8F0A392}" type="slidenum">
              <a:rPr lang="ru-RU" smtClean="0"/>
              <a:t>‹#›</a:t>
            </a:fld>
            <a:endParaRPr lang="ru-RU"/>
          </a:p>
        </p:txBody>
      </p:sp>
    </p:spTree>
  </p:cSld>
  <p:clrMapOvr>
    <a:masterClrMapping/>
  </p:clrMapOvr>
  <p:transition spd="slow">
    <p:wip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27C5D631-1A70-4742-B1E2-54BDA6236441}" type="datetimeFigureOut">
              <a:rPr lang="ru-RU" smtClean="0"/>
              <a:t>20.01.2021</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A956D938-65A5-4C9C-9364-2072C8F0A392}" type="slidenum">
              <a:rPr lang="ru-RU" smtClean="0"/>
              <a:t>‹#›</a:t>
            </a:fld>
            <a:endParaRPr lang="ru-RU"/>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ransition spd="slow">
    <p:wip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27C5D631-1A70-4742-B1E2-54BDA6236441}" type="datetimeFigureOut">
              <a:rPr lang="ru-RU" smtClean="0"/>
              <a:t>20.01.2021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A956D938-65A5-4C9C-9364-2072C8F0A392}" type="slidenum">
              <a:rPr lang="ru-RU" smtClean="0"/>
              <a:t>‹#›</a:t>
            </a:fld>
            <a:endParaRPr lang="ru-RU"/>
          </a:p>
        </p:txBody>
      </p:sp>
    </p:spTree>
  </p:cSld>
  <p:clrMapOvr>
    <a:masterClrMapping/>
  </p:clrMapOvr>
  <p:transition spd="slow">
    <p:wip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27C5D631-1A70-4742-B1E2-54BDA6236441}" type="datetimeFigureOut">
              <a:rPr lang="ru-RU" smtClean="0"/>
              <a:t>20.01.2021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A956D938-65A5-4C9C-9364-2072C8F0A392}" type="slidenum">
              <a:rPr lang="ru-RU" smtClean="0"/>
              <a:t>‹#›</a:t>
            </a:fld>
            <a:endParaRPr lang="ru-RU"/>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transition spd="slow">
    <p:wip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27C5D631-1A70-4742-B1E2-54BDA6236441}" type="datetimeFigureOut">
              <a:rPr lang="ru-RU" smtClean="0"/>
              <a:t>20.01.2021</a:t>
            </a:fld>
            <a:endParaRPr lang="ru-RU"/>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A956D938-65A5-4C9C-9364-2072C8F0A392}" type="slidenum">
              <a:rPr lang="ru-RU" smtClean="0"/>
              <a:t>‹#›</a:t>
            </a:fld>
            <a:endParaRPr lang="ru-RU"/>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ransition spd="slow">
    <p:wipe/>
  </p:transition>
  <p:timing>
    <p:tnLst>
      <p:par>
        <p:cTn id="1" dur="indefinite" restart="never" nodeType="tmRoot"/>
      </p:par>
    </p:tnLst>
  </p:timing>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6.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1619672" y="764704"/>
            <a:ext cx="6624736" cy="4547682"/>
          </a:xfrm>
          <a:effectLst>
            <a:innerShdw blurRad="63500" dist="50800" dir="8100000">
              <a:prstClr val="black">
                <a:alpha val="50000"/>
              </a:prstClr>
            </a:innerShdw>
          </a:effectLst>
          <a:scene3d>
            <a:camera prst="orthographicFront"/>
            <a:lightRig rig="threePt" dir="t"/>
          </a:scene3d>
          <a:sp3d>
            <a:bevelT prst="relaxedInset"/>
          </a:sp3d>
        </p:spPr>
        <p:txBody>
          <a:bodyPr>
            <a:normAutofit fontScale="90000"/>
          </a:bodyPr>
          <a:lstStyle/>
          <a:p>
            <a:r>
              <a:rPr lang="kk-KZ" sz="4000" b="1" i="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Дәріс № 13</a:t>
            </a:r>
            <a:br>
              <a:rPr lang="kk-KZ" sz="4000" b="1" i="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r>
              <a:rPr lang="en-US" sz="4000" b="1" i="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r>
            <a:br>
              <a:rPr lang="en-US" sz="4000" b="1" i="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r>
              <a:rPr lang="ru-RU" sz="4000"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Ерте</a:t>
            </a:r>
            <a:r>
              <a:rPr lang="ru-RU" sz="40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4000" dirty="0" err="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жастық</a:t>
            </a:r>
            <a:r>
              <a:rPr lang="ru-RU" sz="40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4000" dirty="0" err="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шақ</a:t>
            </a:r>
            <a:r>
              <a:rPr lang="ru-RU" sz="40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4000" dirty="0" err="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психологиясы</a:t>
            </a:r>
            <a:r>
              <a:rPr lang="ru-RU" sz="40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4000" dirty="0" err="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Жасөспірім</a:t>
            </a:r>
            <a:r>
              <a:rPr lang="ru-RU" sz="40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4000" dirty="0" err="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кезеңнен</a:t>
            </a:r>
            <a:r>
              <a:rPr lang="ru-RU" sz="40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4000"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ерте</a:t>
            </a:r>
            <a:r>
              <a:rPr lang="ru-RU" sz="40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4000" dirty="0" err="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жастық</a:t>
            </a:r>
            <a:r>
              <a:rPr lang="ru-RU" sz="40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4000" dirty="0" err="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шаққа</a:t>
            </a:r>
            <a:r>
              <a:rPr lang="ru-RU" sz="40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4000" dirty="0" err="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өту</a:t>
            </a:r>
            <a:r>
              <a:rPr lang="ru-RU" sz="40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оны </a:t>
            </a:r>
            <a:r>
              <a:rPr lang="ru-RU" sz="4000"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шетел</a:t>
            </a:r>
            <a:r>
              <a:rPr lang="ru-RU" sz="40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4000" dirty="0" err="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және</a:t>
            </a:r>
            <a:r>
              <a:rPr lang="ru-RU" sz="40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4000" dirty="0" err="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кеңес</a:t>
            </a:r>
            <a:r>
              <a:rPr lang="ru-RU" sz="40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4000"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психологиясында</a:t>
            </a:r>
            <a:r>
              <a:rPr lang="ru-RU" sz="40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4000"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зерттеу</a:t>
            </a:r>
            <a:r>
              <a:rPr lang="ru-RU" sz="36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t>
            </a:r>
            <a:r>
              <a:rPr lang="ru-RU" sz="4400" b="1" dirty="0">
                <a:solidFill>
                  <a:schemeClr val="tx1"/>
                </a:solidFill>
                <a:latin typeface="Times New Roman" pitchFamily="18" charset="0"/>
                <a:cs typeface="Times New Roman" pitchFamily="18" charset="0"/>
              </a:rPr>
              <a:t/>
            </a:r>
            <a:br>
              <a:rPr lang="ru-RU" sz="4400" b="1" dirty="0">
                <a:solidFill>
                  <a:schemeClr val="tx1"/>
                </a:solidFill>
                <a:latin typeface="Times New Roman" pitchFamily="18" charset="0"/>
                <a:cs typeface="Times New Roman" pitchFamily="18" charset="0"/>
              </a:rPr>
            </a:br>
            <a:endParaRPr lang="ru-RU" sz="4100"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534454578"/>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286000" y="2828836"/>
            <a:ext cx="4572000" cy="369332"/>
          </a:xfrm>
          <a:prstGeom prst="rect">
            <a:avLst/>
          </a:prstGeom>
        </p:spPr>
        <p:txBody>
          <a:bodyPr>
            <a:spAutoFit/>
          </a:bodyPr>
          <a:lstStyle/>
          <a:p>
            <a:endParaRPr lang="ru-RU" dirty="0"/>
          </a:p>
        </p:txBody>
      </p:sp>
      <p:sp>
        <p:nvSpPr>
          <p:cNvPr id="5" name="Прямоугольник 4"/>
          <p:cNvSpPr/>
          <p:nvPr/>
        </p:nvSpPr>
        <p:spPr>
          <a:xfrm>
            <a:off x="1547664" y="659011"/>
            <a:ext cx="6768752" cy="5632311"/>
          </a:xfrm>
          <a:prstGeom prst="rect">
            <a:avLst/>
          </a:prstGeom>
        </p:spPr>
        <p:txBody>
          <a:bodyPr wrap="square">
            <a:spAutoFit/>
          </a:bodyPr>
          <a:lstStyle/>
          <a:p>
            <a:r>
              <a:rPr lang="ru-RU" sz="2400" dirty="0" err="1">
                <a:latin typeface="Times New Roman" pitchFamily="18" charset="0"/>
                <a:cs typeface="Times New Roman" pitchFamily="18" charset="0"/>
              </a:rPr>
              <a:t>К.Левин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жасөспірімдердің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жанжалдың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дамуының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себептерін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қоғамдағы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өтпелі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позициямен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байланыстырды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Ол</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қазіргі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заманғы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қоғамда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тәуелсіз</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ересектер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тобы</a:t>
            </a:r>
            <a:r>
              <a:rPr lang="ru-RU" sz="2400" dirty="0">
                <a:latin typeface="Times New Roman" pitchFamily="18" charset="0"/>
                <a:cs typeface="Times New Roman" pitchFamily="18" charset="0"/>
              </a:rPr>
              <a:t> мен </a:t>
            </a:r>
            <a:r>
              <a:rPr lang="ru-RU" sz="2400" dirty="0" err="1">
                <a:latin typeface="Times New Roman" pitchFamily="18" charset="0"/>
                <a:cs typeface="Times New Roman" pitchFamily="18" charset="0"/>
              </a:rPr>
              <a:t>балалар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тобы</a:t>
            </a:r>
            <a:r>
              <a:rPr lang="ru-RU" sz="2400" dirty="0">
                <a:latin typeface="Times New Roman" pitchFamily="18" charset="0"/>
                <a:cs typeface="Times New Roman" pitchFamily="18" charset="0"/>
              </a:rPr>
              <a:t> бар </a:t>
            </a:r>
            <a:r>
              <a:rPr lang="ru-RU" sz="2400" dirty="0" err="1">
                <a:latin typeface="Times New Roman" pitchFamily="18" charset="0"/>
                <a:cs typeface="Times New Roman" pitchFamily="18" charset="0"/>
              </a:rPr>
              <a:t>екенін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мәлімдеді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Олардың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әрқайсысының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артықшылығы</a:t>
            </a:r>
            <a:r>
              <a:rPr lang="ru-RU" sz="2400" dirty="0">
                <a:latin typeface="Times New Roman" pitchFamily="18" charset="0"/>
                <a:cs typeface="Times New Roman" pitchFamily="18" charset="0"/>
              </a:rPr>
              <a:t> бар. </a:t>
            </a:r>
            <a:r>
              <a:rPr lang="ru-RU" sz="2400" dirty="0" err="1">
                <a:latin typeface="Times New Roman" pitchFamily="18" charset="0"/>
                <a:cs typeface="Times New Roman" pitchFamily="18" charset="0"/>
              </a:rPr>
              <a:t>Жасөспірімнің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жағдайының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ерекшелігі</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бұл</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екі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топтың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арасында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болғандықтан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ол</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енді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бір</a:t>
            </a:r>
            <a:r>
              <a:rPr lang="ru-RU" sz="2400" dirty="0">
                <a:latin typeface="Times New Roman" pitchFamily="18" charset="0"/>
                <a:cs typeface="Times New Roman" pitchFamily="18" charset="0"/>
              </a:rPr>
              <a:t> топ </a:t>
            </a:r>
            <a:r>
              <a:rPr lang="ru-RU" sz="2400" dirty="0" err="1">
                <a:latin typeface="Times New Roman" pitchFamily="18" charset="0"/>
                <a:cs typeface="Times New Roman" pitchFamily="18" charset="0"/>
              </a:rPr>
              <a:t>балаларға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тиесілі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болғысы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келмейді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және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ересектер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тобына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көшуге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тырысады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бірақ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олар</a:t>
            </a:r>
            <a:r>
              <a:rPr lang="ru-RU" sz="2400" dirty="0">
                <a:latin typeface="Times New Roman" pitchFamily="18" charset="0"/>
                <a:cs typeface="Times New Roman" pitchFamily="18" charset="0"/>
              </a:rPr>
              <a:t> оны </a:t>
            </a:r>
            <a:r>
              <a:rPr lang="ru-RU" sz="2400" dirty="0" err="1">
                <a:latin typeface="Times New Roman" pitchFamily="18" charset="0"/>
                <a:cs typeface="Times New Roman" pitchFamily="18" charset="0"/>
              </a:rPr>
              <a:t>әлі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қабылдамайды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Осындай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жағдайдағы</a:t>
            </a:r>
            <a:r>
              <a:rPr lang="ru-RU" sz="2400" dirty="0">
                <a:latin typeface="Times New Roman" pitchFamily="18" charset="0"/>
                <a:cs typeface="Times New Roman" pitchFamily="18" charset="0"/>
              </a:rPr>
              <a:t> Левин </a:t>
            </a:r>
            <a:r>
              <a:rPr lang="ru-RU" sz="2400" dirty="0" err="1">
                <a:latin typeface="Times New Roman" pitchFamily="18" charset="0"/>
                <a:cs typeface="Times New Roman" pitchFamily="18" charset="0"/>
              </a:rPr>
              <a:t>жасөспірімнің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ерекше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сипаттамаларының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көзін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көрді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Ол</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екі</a:t>
            </a:r>
            <a:r>
              <a:rPr lang="ru-RU" sz="2400" dirty="0">
                <a:latin typeface="Times New Roman" pitchFamily="18" charset="0"/>
                <a:cs typeface="Times New Roman" pitchFamily="18" charset="0"/>
              </a:rPr>
              <a:t> топ </a:t>
            </a:r>
            <a:r>
              <a:rPr lang="ru-RU" sz="2400" dirty="0" err="1">
                <a:latin typeface="Times New Roman" pitchFamily="18" charset="0"/>
                <a:cs typeface="Times New Roman" pitchFamily="18" charset="0"/>
              </a:rPr>
              <a:t>арасындағы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алшақтықтың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артуы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және</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жасөспірімнің</a:t>
            </a: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қызығушылығы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көп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болған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сайын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жасөспірім</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кезеңі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неғұрлым</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қиын</a:t>
            </a:r>
            <a:r>
              <a:rPr lang="ru-RU" sz="2400" dirty="0">
                <a:latin typeface="Times New Roman" pitchFamily="18" charset="0"/>
                <a:cs typeface="Times New Roman" pitchFamily="18" charset="0"/>
              </a:rPr>
              <a:t> </a:t>
            </a:r>
          </a:p>
        </p:txBody>
      </p:sp>
    </p:spTree>
    <p:extLst>
      <p:ext uri="{BB962C8B-B14F-4D97-AF65-F5344CB8AC3E}">
        <p14:creationId xmlns:p14="http://schemas.microsoft.com/office/powerpoint/2010/main" val="872739162"/>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180086" y="116632"/>
            <a:ext cx="7416824" cy="3416320"/>
          </a:xfrm>
          <a:prstGeom prst="rect">
            <a:avLst/>
          </a:prstGeom>
        </p:spPr>
        <p:txBody>
          <a:bodyPr wrap="square">
            <a:spAutoFit/>
          </a:bodyPr>
          <a:lstStyle/>
          <a:p>
            <a:r>
              <a:rPr lang="ru-RU" sz="2400" dirty="0">
                <a:latin typeface="Times New Roman" pitchFamily="18" charset="0"/>
                <a:cs typeface="Times New Roman" pitchFamily="18" charset="0"/>
              </a:rPr>
              <a:t>Л.С. Выготский </a:t>
            </a:r>
            <a:r>
              <a:rPr lang="ru-RU" sz="2400" dirty="0" err="1">
                <a:latin typeface="Times New Roman" pitchFamily="18" charset="0"/>
                <a:cs typeface="Times New Roman" pitchFamily="18" charset="0"/>
              </a:rPr>
              <a:t>жасөспірімдік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кезеңге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тарихи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білім</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ретінде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жақындады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Ол</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жасөспірімдік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дамудың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ұзақтығы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қоғамның</a:t>
            </a:r>
            <a:r>
              <a:rPr lang="ru-RU" sz="2400" dirty="0">
                <a:latin typeface="Times New Roman" pitchFamily="18" charset="0"/>
                <a:cs typeface="Times New Roman" pitchFamily="18" charset="0"/>
              </a:rPr>
              <a:t> даму </a:t>
            </a:r>
            <a:r>
              <a:rPr lang="ru-RU" sz="2400" dirty="0" err="1">
                <a:latin typeface="Times New Roman" pitchFamily="18" charset="0"/>
                <a:cs typeface="Times New Roman" pitchFamily="18" charset="0"/>
              </a:rPr>
              <a:t>деңгейіне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байланысты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айтарлықтай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өзгеше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екеніне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сенген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Выготскийдің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пікірінше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жасөспірім</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бұл</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тұрақсыз</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және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қолайсыз</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жағдайларда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жасөспірімнің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аяқталуы</a:t>
            </a:r>
            <a:r>
              <a:rPr lang="ru-RU" sz="2400" dirty="0">
                <a:latin typeface="Times New Roman" pitchFamily="18" charset="0"/>
                <a:cs typeface="Times New Roman" pitchFamily="18" charset="0"/>
              </a:rPr>
              <a:t> мен </a:t>
            </a:r>
            <a:r>
              <a:rPr lang="ru-RU" sz="2400" dirty="0" err="1">
                <a:latin typeface="Times New Roman" pitchFamily="18" charset="0"/>
                <a:cs typeface="Times New Roman" pitchFamily="18" charset="0"/>
              </a:rPr>
              <a:t>соңғы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әлеуметтік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жетілудің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басталуы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арасында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жиі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байқалмайтын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жол</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қалыптастырудың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бірнеше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үрдісі</a:t>
            </a:r>
            <a:r>
              <a:rPr lang="ru-RU" sz="2400" dirty="0">
                <a:latin typeface="Times New Roman" pitchFamily="18" charset="0"/>
                <a:cs typeface="Times New Roman" pitchFamily="18" charset="0"/>
              </a:rPr>
              <a:t> бар».</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5152" y="3933056"/>
            <a:ext cx="4966692" cy="2731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7824382"/>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403648" y="1124744"/>
            <a:ext cx="7056784" cy="4401205"/>
          </a:xfrm>
          <a:prstGeom prst="rect">
            <a:avLst/>
          </a:prstGeom>
        </p:spPr>
        <p:txBody>
          <a:bodyPr wrap="square">
            <a:spAutoFit/>
          </a:bodyPr>
          <a:lstStyle/>
          <a:p>
            <a:r>
              <a:rPr lang="ru-RU" sz="2000" b="1" i="1" dirty="0">
                <a:latin typeface="Times New Roman" pitchFamily="18" charset="0"/>
                <a:cs typeface="Times New Roman" pitchFamily="18" charset="0"/>
              </a:rPr>
              <a:t>Э. </a:t>
            </a:r>
            <a:r>
              <a:rPr lang="ru-RU" sz="2000" b="1" i="1" dirty="0" err="1">
                <a:latin typeface="Times New Roman" pitchFamily="18" charset="0"/>
                <a:cs typeface="Times New Roman" pitchFamily="18" charset="0"/>
              </a:rPr>
              <a:t>Шпрангердің</a:t>
            </a:r>
            <a:r>
              <a:rPr lang="ru-RU" sz="2000" b="1" i="1"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жасөспірім</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кезеңін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жастық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шақ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кезеңінде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қарастырды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шекаралары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қыздармен</a:t>
            </a:r>
            <a:r>
              <a:rPr lang="ru-RU" sz="2000" dirty="0">
                <a:latin typeface="Times New Roman" pitchFamily="18" charset="0"/>
                <a:cs typeface="Times New Roman" pitchFamily="18" charset="0"/>
              </a:rPr>
              <a:t> 13-19 </a:t>
            </a:r>
            <a:r>
              <a:rPr lang="ru-RU" sz="2000" dirty="0" err="1">
                <a:latin typeface="Times New Roman" pitchFamily="18" charset="0"/>
                <a:cs typeface="Times New Roman" pitchFamily="18" charset="0"/>
              </a:rPr>
              <a:t>жас</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аралығында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жас</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жігіттерге</a:t>
            </a:r>
            <a:r>
              <a:rPr lang="ru-RU" sz="2000" dirty="0">
                <a:latin typeface="Times New Roman" pitchFamily="18" charset="0"/>
                <a:cs typeface="Times New Roman" pitchFamily="18" charset="0"/>
              </a:rPr>
              <a:t> 14-22 </a:t>
            </a:r>
            <a:r>
              <a:rPr lang="ru-RU" sz="2000" dirty="0" err="1">
                <a:latin typeface="Times New Roman" pitchFamily="18" charset="0"/>
                <a:cs typeface="Times New Roman" pitchFamily="18" charset="0"/>
              </a:rPr>
              <a:t>жыл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анықталды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Бұл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жастың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бірінші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кезегі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әсіресе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жасөспірімдік</a:t>
            </a:r>
            <a:r>
              <a:rPr lang="ru-RU" sz="2000" dirty="0">
                <a:latin typeface="Times New Roman" pitchFamily="18" charset="0"/>
                <a:cs typeface="Times New Roman" pitchFamily="18" charset="0"/>
              </a:rPr>
              <a:t>, Э. </a:t>
            </a:r>
            <a:r>
              <a:rPr lang="ru-RU" sz="2000" dirty="0" err="1">
                <a:latin typeface="Times New Roman" pitchFamily="18" charset="0"/>
                <a:cs typeface="Times New Roman" pitchFamily="18" charset="0"/>
              </a:rPr>
              <a:t>Шпрангерде</a:t>
            </a:r>
            <a:r>
              <a:rPr lang="ru-RU" sz="2000" dirty="0">
                <a:latin typeface="Times New Roman" pitchFamily="18" charset="0"/>
                <a:cs typeface="Times New Roman" pitchFamily="18" charset="0"/>
              </a:rPr>
              <a:t> 14-17 </a:t>
            </a:r>
            <a:r>
              <a:rPr lang="ru-RU" sz="2000" dirty="0" err="1">
                <a:latin typeface="Times New Roman" pitchFamily="18" charset="0"/>
                <a:cs typeface="Times New Roman" pitchFamily="18" charset="0"/>
              </a:rPr>
              <a:t>жылмен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шектеледі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Бұл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кезең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балаларға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тәуелділіктен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босату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туралы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ниетпен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байланысты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дағдарыспен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сипатталады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Э.Шпрангердің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айтуынша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рухани</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дамудың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маңызды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кезеңі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болып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табылатын</a:t>
            </a:r>
            <a:r>
              <a:rPr lang="ru-RU" sz="2000" dirty="0">
                <a:latin typeface="Times New Roman" pitchFamily="18" charset="0"/>
                <a:cs typeface="Times New Roman" pitchFamily="18" charset="0"/>
              </a:rPr>
              <a:t> осы </a:t>
            </a:r>
            <a:r>
              <a:rPr lang="ru-RU" sz="2000" dirty="0" err="1">
                <a:latin typeface="Times New Roman" pitchFamily="18" charset="0"/>
                <a:cs typeface="Times New Roman" pitchFamily="18" charset="0"/>
              </a:rPr>
              <a:t>жастың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негізгі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жаңа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құрамы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ретінде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өзін-өзі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ашуы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бейнелеудің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пайда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болуы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жеке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басының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іске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асуы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болып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табылады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Бұл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үдеріс</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эгоның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ашылуынан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өмірлік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белсенділіктің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әртүрлі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түрлеріне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практикалық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түрде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енуіне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байланысты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Бірақ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өзін-өзі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тану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бағдарлық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үрдістерді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жүйелі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зерттеуді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бастады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Э.Шпрангер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практикалық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іс-қимыл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үдерісінде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жетекші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рөлді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анық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бағалаған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жоқ</a:t>
            </a:r>
            <a:r>
              <a:rPr lang="ru-RU" sz="2000" dirty="0">
                <a:latin typeface="Times New Roman" pitchFamily="18" charset="0"/>
                <a:cs typeface="Times New Roman" pitchFamily="18" charset="0"/>
              </a:rPr>
              <a:t>.</a:t>
            </a:r>
          </a:p>
        </p:txBody>
      </p:sp>
    </p:spTree>
    <p:extLst>
      <p:ext uri="{BB962C8B-B14F-4D97-AF65-F5344CB8AC3E}">
        <p14:creationId xmlns:p14="http://schemas.microsoft.com/office/powerpoint/2010/main" val="158354787"/>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619672" y="476672"/>
            <a:ext cx="6768752" cy="5201424"/>
          </a:xfrm>
          <a:prstGeom prst="rect">
            <a:avLst/>
          </a:prstGeom>
        </p:spPr>
        <p:txBody>
          <a:bodyPr wrap="square">
            <a:spAutoFit/>
          </a:bodyPr>
          <a:lstStyle/>
          <a:p>
            <a:pPr algn="ctr"/>
            <a:endParaRPr lang="kk-KZ" sz="2000" b="1" dirty="0"/>
          </a:p>
          <a:p>
            <a:pPr algn="ctr"/>
            <a:endParaRPr lang="kk-KZ" sz="2000" b="1" dirty="0" smtClean="0"/>
          </a:p>
          <a:p>
            <a:pPr algn="ctr"/>
            <a:r>
              <a:rPr lang="ru-RU" sz="3600" b="1" i="1" dirty="0" err="1">
                <a:latin typeface="Times New Roman" pitchFamily="18" charset="0"/>
                <a:cs typeface="Times New Roman" pitchFamily="18" charset="0"/>
              </a:rPr>
              <a:t>Э.Шпрангер</a:t>
            </a:r>
            <a:endParaRPr lang="ru-RU" sz="3600" b="1" i="1" dirty="0">
              <a:latin typeface="Times New Roman" pitchFamily="18" charset="0"/>
              <a:cs typeface="Times New Roman" pitchFamily="18" charset="0"/>
            </a:endParaRPr>
          </a:p>
          <a:p>
            <a:pPr algn="ctr"/>
            <a:endParaRPr lang="kk-KZ" sz="2000" b="1" dirty="0"/>
          </a:p>
          <a:p>
            <a:pPr algn="ctr"/>
            <a:endParaRPr lang="ru-RU" sz="2000" b="1" dirty="0" smtClean="0"/>
          </a:p>
          <a:p>
            <a:pPr algn="ctr"/>
            <a:r>
              <a:rPr lang="ru-RU" sz="3600" dirty="0" err="1" smtClean="0">
                <a:latin typeface="Times New Roman" pitchFamily="18" charset="0"/>
                <a:cs typeface="Times New Roman" pitchFamily="18" charset="0"/>
              </a:rPr>
              <a:t>Жасөспірімдердің</a:t>
            </a:r>
            <a:r>
              <a:rPr lang="ru-RU" sz="3600" dirty="0" smtClean="0">
                <a:latin typeface="Times New Roman" pitchFamily="18" charset="0"/>
                <a:cs typeface="Times New Roman" pitchFamily="18" charset="0"/>
              </a:rPr>
              <a:t> </a:t>
            </a:r>
            <a:r>
              <a:rPr lang="ru-RU" sz="3600" dirty="0" err="1">
                <a:latin typeface="Times New Roman" pitchFamily="18" charset="0"/>
                <a:cs typeface="Times New Roman" pitchFamily="18" charset="0"/>
              </a:rPr>
              <a:t>психологиясын</a:t>
            </a:r>
            <a:r>
              <a:rPr lang="ru-RU" sz="3600" dirty="0">
                <a:latin typeface="Times New Roman" pitchFamily="18" charset="0"/>
                <a:cs typeface="Times New Roman" pitchFamily="18" charset="0"/>
              </a:rPr>
              <a:t> </a:t>
            </a:r>
            <a:r>
              <a:rPr lang="ru-RU" sz="3600" dirty="0" err="1">
                <a:latin typeface="Times New Roman" pitchFamily="18" charset="0"/>
                <a:cs typeface="Times New Roman" pitchFamily="18" charset="0"/>
              </a:rPr>
              <a:t>зерттеген</a:t>
            </a:r>
            <a:r>
              <a:rPr lang="ru-RU" sz="3600" dirty="0">
                <a:latin typeface="Times New Roman" pitchFamily="18" charset="0"/>
                <a:cs typeface="Times New Roman" pitchFamily="18" charset="0"/>
              </a:rPr>
              <a:t> </a:t>
            </a:r>
            <a:r>
              <a:rPr lang="ru-RU" sz="3600" dirty="0" err="1">
                <a:latin typeface="Times New Roman" pitchFamily="18" charset="0"/>
                <a:cs typeface="Times New Roman" pitchFamily="18" charset="0"/>
              </a:rPr>
              <a:t>неміс</a:t>
            </a:r>
            <a:r>
              <a:rPr lang="ru-RU" sz="3600" dirty="0">
                <a:latin typeface="Times New Roman" pitchFamily="18" charset="0"/>
                <a:cs typeface="Times New Roman" pitchFamily="18" charset="0"/>
              </a:rPr>
              <a:t> </a:t>
            </a:r>
            <a:r>
              <a:rPr lang="ru-RU" sz="3600" dirty="0" err="1">
                <a:latin typeface="Times New Roman" pitchFamily="18" charset="0"/>
                <a:cs typeface="Times New Roman" pitchFamily="18" charset="0"/>
              </a:rPr>
              <a:t>мамандарының</a:t>
            </a:r>
            <a:r>
              <a:rPr lang="ru-RU" sz="3600" dirty="0">
                <a:latin typeface="Times New Roman" pitchFamily="18" charset="0"/>
                <a:cs typeface="Times New Roman" pitchFamily="18" charset="0"/>
              </a:rPr>
              <a:t> </a:t>
            </a:r>
            <a:r>
              <a:rPr lang="ru-RU" sz="3600" dirty="0" err="1">
                <a:latin typeface="Times New Roman" pitchFamily="18" charset="0"/>
                <a:cs typeface="Times New Roman" pitchFamily="18" charset="0"/>
              </a:rPr>
              <a:t>бірі</a:t>
            </a:r>
            <a:r>
              <a:rPr lang="ru-RU" sz="3600" dirty="0">
                <a:latin typeface="Times New Roman" pitchFamily="18" charset="0"/>
                <a:cs typeface="Times New Roman" pitchFamily="18" charset="0"/>
              </a:rPr>
              <a:t> </a:t>
            </a:r>
            <a:r>
              <a:rPr lang="ru-RU" sz="3600" dirty="0" smtClean="0">
                <a:latin typeface="Times New Roman" pitchFamily="18" charset="0"/>
                <a:cs typeface="Times New Roman" pitchFamily="18" charset="0"/>
              </a:rPr>
              <a:t>«</a:t>
            </a:r>
            <a:r>
              <a:rPr lang="ru-RU" sz="3600" dirty="0" err="1">
                <a:latin typeface="Times New Roman" pitchFamily="18" charset="0"/>
                <a:cs typeface="Times New Roman" pitchFamily="18" charset="0"/>
              </a:rPr>
              <a:t>жеке</a:t>
            </a:r>
            <a:r>
              <a:rPr lang="ru-RU" sz="3600" dirty="0">
                <a:latin typeface="Times New Roman" pitchFamily="18" charset="0"/>
                <a:cs typeface="Times New Roman" pitchFamily="18" charset="0"/>
              </a:rPr>
              <a:t> </a:t>
            </a:r>
            <a:r>
              <a:rPr lang="ru-RU" sz="3600" dirty="0" err="1">
                <a:latin typeface="Times New Roman" pitchFamily="18" charset="0"/>
                <a:cs typeface="Times New Roman" pitchFamily="18" charset="0"/>
              </a:rPr>
              <a:t>тұлғалық</a:t>
            </a:r>
            <a:r>
              <a:rPr lang="ru-RU" sz="3600" dirty="0">
                <a:latin typeface="Times New Roman" pitchFamily="18" charset="0"/>
                <a:cs typeface="Times New Roman" pitchFamily="18" charset="0"/>
              </a:rPr>
              <a:t> </a:t>
            </a:r>
            <a:r>
              <a:rPr lang="ru-RU" sz="3600" dirty="0" err="1">
                <a:latin typeface="Times New Roman" pitchFamily="18" charset="0"/>
                <a:cs typeface="Times New Roman" pitchFamily="18" charset="0"/>
              </a:rPr>
              <a:t>құбылмалылық</a:t>
            </a:r>
            <a:r>
              <a:rPr lang="ru-RU" sz="3600" dirty="0">
                <a:latin typeface="Times New Roman" pitchFamily="18" charset="0"/>
                <a:cs typeface="Times New Roman" pitchFamily="18" charset="0"/>
              </a:rPr>
              <a:t>» </a:t>
            </a:r>
            <a:r>
              <a:rPr lang="ru-RU" sz="3600" dirty="0" err="1">
                <a:latin typeface="Times New Roman" pitchFamily="18" charset="0"/>
                <a:cs typeface="Times New Roman" pitchFamily="18" charset="0"/>
              </a:rPr>
              <a:t>деп</a:t>
            </a:r>
            <a:r>
              <a:rPr lang="ru-RU" sz="3600" dirty="0">
                <a:latin typeface="Times New Roman" pitchFamily="18" charset="0"/>
                <a:cs typeface="Times New Roman" pitchFamily="18" charset="0"/>
              </a:rPr>
              <a:t> </a:t>
            </a:r>
            <a:r>
              <a:rPr lang="ru-RU" sz="3600" dirty="0" err="1">
                <a:latin typeface="Times New Roman" pitchFamily="18" charset="0"/>
                <a:cs typeface="Times New Roman" pitchFamily="18" charset="0"/>
              </a:rPr>
              <a:t>өтпелі</a:t>
            </a:r>
            <a:r>
              <a:rPr lang="ru-RU" sz="3600" dirty="0">
                <a:latin typeface="Times New Roman" pitchFamily="18" charset="0"/>
                <a:cs typeface="Times New Roman" pitchFamily="18" charset="0"/>
              </a:rPr>
              <a:t> </a:t>
            </a:r>
            <a:r>
              <a:rPr lang="ru-RU" sz="3600" dirty="0" err="1">
                <a:latin typeface="Times New Roman" pitchFamily="18" charset="0"/>
                <a:cs typeface="Times New Roman" pitchFamily="18" charset="0"/>
              </a:rPr>
              <a:t>кезеңнің</a:t>
            </a:r>
            <a:r>
              <a:rPr lang="ru-RU" sz="3600" dirty="0">
                <a:latin typeface="Times New Roman" pitchFamily="18" charset="0"/>
                <a:cs typeface="Times New Roman" pitchFamily="18" charset="0"/>
              </a:rPr>
              <a:t> </a:t>
            </a:r>
            <a:r>
              <a:rPr lang="ru-RU" sz="3600" dirty="0" err="1">
                <a:latin typeface="Times New Roman" pitchFamily="18" charset="0"/>
                <a:cs typeface="Times New Roman" pitchFamily="18" charset="0"/>
              </a:rPr>
              <a:t>үш</a:t>
            </a:r>
            <a:r>
              <a:rPr lang="ru-RU" sz="3600" dirty="0">
                <a:latin typeface="Times New Roman" pitchFamily="18" charset="0"/>
                <a:cs typeface="Times New Roman" pitchFamily="18" charset="0"/>
              </a:rPr>
              <a:t> </a:t>
            </a:r>
            <a:r>
              <a:rPr lang="ru-RU" sz="3600" dirty="0" err="1">
                <a:latin typeface="Times New Roman" pitchFamily="18" charset="0"/>
                <a:cs typeface="Times New Roman" pitchFamily="18" charset="0"/>
              </a:rPr>
              <a:t>түрлі</a:t>
            </a:r>
            <a:r>
              <a:rPr lang="ru-RU" sz="3600" dirty="0">
                <a:latin typeface="Times New Roman" pitchFamily="18" charset="0"/>
                <a:cs typeface="Times New Roman" pitchFamily="18" charset="0"/>
              </a:rPr>
              <a:t> </a:t>
            </a:r>
            <a:r>
              <a:rPr lang="ru-RU" sz="3600" dirty="0" err="1">
                <a:latin typeface="Times New Roman" pitchFamily="18" charset="0"/>
                <a:cs typeface="Times New Roman" pitchFamily="18" charset="0"/>
              </a:rPr>
              <a:t>өтуін</a:t>
            </a:r>
            <a:r>
              <a:rPr lang="ru-RU" sz="3600" dirty="0">
                <a:latin typeface="Times New Roman" pitchFamily="18" charset="0"/>
                <a:cs typeface="Times New Roman" pitchFamily="18" charset="0"/>
              </a:rPr>
              <a:t> </a:t>
            </a:r>
            <a:r>
              <a:rPr lang="ru-RU" sz="3600" dirty="0" err="1">
                <a:latin typeface="Times New Roman" pitchFamily="18" charset="0"/>
                <a:cs typeface="Times New Roman" pitchFamily="18" charset="0"/>
              </a:rPr>
              <a:t>бейнелейді</a:t>
            </a:r>
            <a:r>
              <a:rPr lang="ru-RU" sz="3600" dirty="0">
                <a:latin typeface="Times New Roman" pitchFamily="18" charset="0"/>
                <a:cs typeface="Times New Roman" pitchFamily="18" charset="0"/>
              </a:rPr>
              <a:t>. </a:t>
            </a:r>
          </a:p>
        </p:txBody>
      </p:sp>
    </p:spTree>
    <p:extLst>
      <p:ext uri="{BB962C8B-B14F-4D97-AF65-F5344CB8AC3E}">
        <p14:creationId xmlns:p14="http://schemas.microsoft.com/office/powerpoint/2010/main" val="3004840410"/>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val="1608641209"/>
              </p:ext>
            </p:extLst>
          </p:nvPr>
        </p:nvGraphicFramePr>
        <p:xfrm>
          <a:off x="-180528" y="0"/>
          <a:ext cx="9073008" cy="6741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539552" y="2132856"/>
            <a:ext cx="1368152" cy="400110"/>
          </a:xfrm>
          <a:prstGeom prst="rect">
            <a:avLst/>
          </a:prstGeom>
          <a:noFill/>
        </p:spPr>
        <p:txBody>
          <a:bodyPr wrap="square" rtlCol="0">
            <a:spAutoFit/>
          </a:bodyPr>
          <a:lstStyle/>
          <a:p>
            <a:r>
              <a:rPr lang="kk-KZ" sz="2000" b="1" dirty="0" smtClean="0"/>
              <a:t>1- саты</a:t>
            </a:r>
            <a:endParaRPr lang="ru-RU" sz="2000" b="1" dirty="0"/>
          </a:p>
        </p:txBody>
      </p:sp>
      <p:sp>
        <p:nvSpPr>
          <p:cNvPr id="6" name="TextBox 5"/>
          <p:cNvSpPr txBox="1"/>
          <p:nvPr/>
        </p:nvSpPr>
        <p:spPr>
          <a:xfrm>
            <a:off x="3995936" y="1508747"/>
            <a:ext cx="1404156" cy="400110"/>
          </a:xfrm>
          <a:prstGeom prst="rect">
            <a:avLst/>
          </a:prstGeom>
          <a:noFill/>
        </p:spPr>
        <p:txBody>
          <a:bodyPr wrap="square" rtlCol="0">
            <a:spAutoFit/>
          </a:bodyPr>
          <a:lstStyle/>
          <a:p>
            <a:r>
              <a:rPr lang="kk-KZ" sz="2000" b="1" dirty="0" smtClean="0"/>
              <a:t>2- саты</a:t>
            </a:r>
            <a:endParaRPr lang="ru-RU" sz="2000" b="1" dirty="0"/>
          </a:p>
        </p:txBody>
      </p:sp>
      <p:sp>
        <p:nvSpPr>
          <p:cNvPr id="7" name="TextBox 6"/>
          <p:cNvSpPr txBox="1"/>
          <p:nvPr/>
        </p:nvSpPr>
        <p:spPr>
          <a:xfrm>
            <a:off x="7380312" y="1061448"/>
            <a:ext cx="1296144" cy="400110"/>
          </a:xfrm>
          <a:prstGeom prst="rect">
            <a:avLst/>
          </a:prstGeom>
          <a:noFill/>
        </p:spPr>
        <p:txBody>
          <a:bodyPr wrap="square" rtlCol="0">
            <a:spAutoFit/>
          </a:bodyPr>
          <a:lstStyle/>
          <a:p>
            <a:r>
              <a:rPr lang="kk-KZ" sz="2000" b="1" dirty="0" smtClean="0"/>
              <a:t>3- саты</a:t>
            </a:r>
            <a:endParaRPr lang="ru-RU" sz="2000" b="1" dirty="0"/>
          </a:p>
        </p:txBody>
      </p:sp>
    </p:spTree>
    <p:extLst>
      <p:ext uri="{BB962C8B-B14F-4D97-AF65-F5344CB8AC3E}">
        <p14:creationId xmlns:p14="http://schemas.microsoft.com/office/powerpoint/2010/main" val="2597480488"/>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idx="1"/>
          </p:nvPr>
        </p:nvSpPr>
        <p:spPr>
          <a:xfrm>
            <a:off x="1331640" y="908720"/>
            <a:ext cx="7498080" cy="4800600"/>
          </a:xfrm>
        </p:spPr>
        <p:txBody>
          <a:bodyPr>
            <a:normAutofit fontScale="70000" lnSpcReduction="20000"/>
          </a:bodyPr>
          <a:lstStyle/>
          <a:p>
            <a:r>
              <a:rPr lang="ru-RU" sz="3400" dirty="0" err="1" smtClean="0">
                <a:latin typeface="Times New Roman" pitchFamily="18" charset="0"/>
                <a:cs typeface="Times New Roman" pitchFamily="18" charset="0"/>
              </a:rPr>
              <a:t>Қорыта</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келгенде</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өмір</a:t>
            </a:r>
            <a:r>
              <a:rPr lang="ru-RU" sz="3400" dirty="0" smtClean="0">
                <a:latin typeface="Times New Roman" pitchFamily="18" charset="0"/>
                <a:cs typeface="Times New Roman" pitchFamily="18" charset="0"/>
              </a:rPr>
              <a:t> </a:t>
            </a:r>
            <a:r>
              <a:rPr lang="ru-RU" sz="3400" dirty="0" err="1">
                <a:latin typeface="Times New Roman" pitchFamily="18" charset="0"/>
                <a:cs typeface="Times New Roman" pitchFamily="18" charset="0"/>
              </a:rPr>
              <a:t>жағдайының</a:t>
            </a:r>
            <a:r>
              <a:rPr lang="ru-RU" sz="3400" dirty="0">
                <a:latin typeface="Times New Roman" pitchFamily="18" charset="0"/>
                <a:cs typeface="Times New Roman" pitchFamily="18" charset="0"/>
              </a:rPr>
              <a:t> </a:t>
            </a:r>
            <a:r>
              <a:rPr lang="ru-RU" sz="3400" dirty="0" err="1" smtClean="0">
                <a:latin typeface="Times New Roman" pitchFamily="18" charset="0"/>
                <a:cs typeface="Times New Roman" pitchFamily="18" charset="0"/>
              </a:rPr>
              <a:t>өзгеруімен</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отбасынан</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немесе</a:t>
            </a:r>
            <a:r>
              <a:rPr lang="ru-RU" sz="3400" dirty="0">
                <a:latin typeface="Times New Roman" pitchFamily="18" charset="0"/>
                <a:cs typeface="Times New Roman" pitchFamily="18" charset="0"/>
              </a:rPr>
              <a:t> </a:t>
            </a:r>
            <a:r>
              <a:rPr lang="ru-RU" sz="3400" dirty="0" err="1" smtClean="0">
                <a:latin typeface="Times New Roman" pitchFamily="18" charset="0"/>
                <a:cs typeface="Times New Roman" pitchFamily="18" charset="0"/>
              </a:rPr>
              <a:t>кіші</a:t>
            </a:r>
            <a:r>
              <a:rPr lang="ru-RU" sz="3400" dirty="0" smtClean="0">
                <a:latin typeface="Times New Roman" pitchFamily="18" charset="0"/>
                <a:cs typeface="Times New Roman" pitchFamily="18" charset="0"/>
              </a:rPr>
              <a:t> </a:t>
            </a:r>
            <a:r>
              <a:rPr lang="ru-RU" sz="3400" dirty="0" err="1">
                <a:latin typeface="Times New Roman" pitchFamily="18" charset="0"/>
                <a:cs typeface="Times New Roman" pitchFamily="18" charset="0"/>
              </a:rPr>
              <a:t>мектеп</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оқушысында</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үстем</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беделдер</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біршама</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өзгереді</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Ата-ана</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беделімен</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қатар</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мұғалім</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беделі</a:t>
            </a:r>
            <a:r>
              <a:rPr lang="ru-RU" sz="3400" dirty="0">
                <a:latin typeface="Times New Roman" pitchFamily="18" charset="0"/>
                <a:cs typeface="Times New Roman" pitchFamily="18" charset="0"/>
              </a:rPr>
              <a:t> де </a:t>
            </a:r>
            <a:r>
              <a:rPr lang="ru-RU" sz="3400" dirty="0" err="1">
                <a:latin typeface="Times New Roman" pitchFamily="18" charset="0"/>
                <a:cs typeface="Times New Roman" pitchFamily="18" charset="0"/>
              </a:rPr>
              <a:t>пайда</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болады</a:t>
            </a:r>
            <a:r>
              <a:rPr lang="ru-RU" sz="3400" dirty="0">
                <a:latin typeface="Times New Roman" pitchFamily="18" charset="0"/>
                <a:cs typeface="Times New Roman" pitchFamily="18" charset="0"/>
              </a:rPr>
              <a:t>. «Ал </a:t>
            </a:r>
            <a:r>
              <a:rPr lang="ru-RU" sz="3400" dirty="0" err="1">
                <a:latin typeface="Times New Roman" pitchFamily="18" charset="0"/>
                <a:cs typeface="Times New Roman" pitchFamily="18" charset="0"/>
              </a:rPr>
              <a:t>мұғалім</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былай</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айтты</a:t>
            </a:r>
            <a:r>
              <a:rPr lang="ru-RU" sz="3400" dirty="0">
                <a:latin typeface="Times New Roman" pitchFamily="18" charset="0"/>
                <a:cs typeface="Times New Roman" pitchFamily="18" charset="0"/>
              </a:rPr>
              <a:t>» - </a:t>
            </a:r>
            <a:r>
              <a:rPr lang="ru-RU" sz="3400" dirty="0" err="1">
                <a:latin typeface="Times New Roman" pitchFamily="18" charset="0"/>
                <a:cs typeface="Times New Roman" pitchFamily="18" charset="0"/>
              </a:rPr>
              <a:t>деп</a:t>
            </a:r>
            <a:r>
              <a:rPr lang="ru-RU" sz="3400" dirty="0">
                <a:latin typeface="Times New Roman" pitchFamily="18" charset="0"/>
                <a:cs typeface="Times New Roman" pitchFamily="18" charset="0"/>
              </a:rPr>
              <a:t> бала </a:t>
            </a:r>
            <a:r>
              <a:rPr lang="ru-RU" sz="3400" dirty="0" err="1">
                <a:latin typeface="Times New Roman" pitchFamily="18" charset="0"/>
                <a:cs typeface="Times New Roman" pitchFamily="18" charset="0"/>
              </a:rPr>
              <a:t>шешесінің</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айтқанына</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қарсы</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шығады</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Бастауыш</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мектептің</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соңына</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қарай</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дамудың</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макрофазасы</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ретінде</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негізгі</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бейімделу</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кезеңі</a:t>
            </a:r>
            <a:r>
              <a:rPr lang="ru-RU" sz="3400" dirty="0">
                <a:latin typeface="Times New Roman" pitchFamily="18" charset="0"/>
                <a:cs typeface="Times New Roman" pitchFamily="18" charset="0"/>
              </a:rPr>
              <a:t> (А.В. Петровский </a:t>
            </a:r>
            <a:r>
              <a:rPr lang="ru-RU" sz="3400" dirty="0" err="1">
                <a:latin typeface="Times New Roman" pitchFamily="18" charset="0"/>
                <a:cs typeface="Times New Roman" pitchFamily="18" charset="0"/>
              </a:rPr>
              <a:t>бойынша</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аяқталғанда</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оқушы</a:t>
            </a:r>
            <a:r>
              <a:rPr lang="ru-RU" sz="3400" dirty="0">
                <a:latin typeface="Times New Roman" pitchFamily="18" charset="0"/>
                <a:cs typeface="Times New Roman" pitchFamily="18" charset="0"/>
              </a:rPr>
              <a:t> тек </a:t>
            </a:r>
            <a:r>
              <a:rPr lang="ru-RU" sz="3400" dirty="0" err="1">
                <a:latin typeface="Times New Roman" pitchFamily="18" charset="0"/>
                <a:cs typeface="Times New Roman" pitchFamily="18" charset="0"/>
              </a:rPr>
              <a:t>қана</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оқу</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іс-әрекетінің</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ғана</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емес</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сондай-ақ</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белсенді</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тұлғааралық</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өзара</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әрекеттесудің</a:t>
            </a:r>
            <a:r>
              <a:rPr lang="ru-RU" sz="3400" dirty="0">
                <a:latin typeface="Times New Roman" pitchFamily="18" charset="0"/>
                <a:cs typeface="Times New Roman" pitchFamily="18" charset="0"/>
              </a:rPr>
              <a:t> де </a:t>
            </a:r>
            <a:r>
              <a:rPr lang="ru-RU" sz="3400" dirty="0" err="1">
                <a:latin typeface="Times New Roman" pitchFamily="18" charset="0"/>
                <a:cs typeface="Times New Roman" pitchFamily="18" charset="0"/>
              </a:rPr>
              <a:t>субъекті</a:t>
            </a:r>
            <a:r>
              <a:rPr lang="ru-RU" sz="3400" dirty="0">
                <a:latin typeface="Times New Roman" pitchFamily="18" charset="0"/>
                <a:cs typeface="Times New Roman" pitchFamily="18" charset="0"/>
              </a:rPr>
              <a:t> бола </a:t>
            </a:r>
            <a:r>
              <a:rPr lang="ru-RU" sz="3400" dirty="0" err="1">
                <a:latin typeface="Times New Roman" pitchFamily="18" charset="0"/>
                <a:cs typeface="Times New Roman" pitchFamily="18" charset="0"/>
              </a:rPr>
              <a:t>бастайды</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оның</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өзі</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өте</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маңызды</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Кіші</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мектеп</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оқушысы</a:t>
            </a:r>
            <a:r>
              <a:rPr lang="ru-RU" sz="3400" dirty="0">
                <a:latin typeface="Times New Roman" pitchFamily="18" charset="0"/>
                <a:cs typeface="Times New Roman" pitchFamily="18" charset="0"/>
              </a:rPr>
              <a:t> </a:t>
            </a:r>
            <a:r>
              <a:rPr lang="ru-RU" sz="3400" dirty="0" err="1" smtClean="0">
                <a:latin typeface="Times New Roman" pitchFamily="18" charset="0"/>
                <a:cs typeface="Times New Roman" pitchFamily="18" charset="0"/>
              </a:rPr>
              <a:t>жасөспірім</a:t>
            </a:r>
            <a:r>
              <a:rPr lang="ru-RU" sz="3400" dirty="0" smtClean="0">
                <a:latin typeface="Times New Roman" pitchFamily="18" charset="0"/>
                <a:cs typeface="Times New Roman" pitchFamily="18" charset="0"/>
              </a:rPr>
              <a:t> </a:t>
            </a:r>
            <a:r>
              <a:rPr lang="ru-RU" sz="3400" dirty="0">
                <a:latin typeface="Times New Roman" pitchFamily="18" charset="0"/>
                <a:cs typeface="Times New Roman" pitchFamily="18" charset="0"/>
              </a:rPr>
              <a:t>бола </a:t>
            </a:r>
            <a:r>
              <a:rPr lang="ru-RU" sz="3400" dirty="0" err="1">
                <a:latin typeface="Times New Roman" pitchFamily="18" charset="0"/>
                <a:cs typeface="Times New Roman" pitchFamily="18" charset="0"/>
              </a:rPr>
              <a:t>бастайды</a:t>
            </a:r>
            <a:r>
              <a:rPr lang="ru-RU" sz="3400" dirty="0" smtClean="0">
                <a:latin typeface="Times New Roman" pitchFamily="18" charset="0"/>
                <a:cs typeface="Times New Roman" pitchFamily="18" charset="0"/>
              </a:rPr>
              <a:t>.</a:t>
            </a:r>
            <a:r>
              <a:rPr lang="ru-RU" sz="3400" b="1" dirty="0">
                <a:latin typeface="Times New Roman" pitchFamily="18" charset="0"/>
                <a:cs typeface="Times New Roman" pitchFamily="18" charset="0"/>
              </a:rPr>
              <a:t> </a:t>
            </a:r>
            <a:r>
              <a:rPr lang="ru-RU" sz="3400" dirty="0" err="1">
                <a:latin typeface="Times New Roman" pitchFamily="18" charset="0"/>
                <a:cs typeface="Times New Roman" pitchFamily="18" charset="0"/>
              </a:rPr>
              <a:t>Сонымен</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жасөспірім</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шақта</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адам</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өзінің</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өмір</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сүруіндегі</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мәнділікті</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іздейді</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және</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өзінің</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біртұтастылығын</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игеруге</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талпынады</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басқалар</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арасында</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өз</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орынын</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табуға</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тырысады</a:t>
            </a:r>
            <a:r>
              <a:rPr lang="ru-RU" sz="3400" dirty="0">
                <a:latin typeface="Times New Roman" pitchFamily="18" charset="0"/>
                <a:cs typeface="Times New Roman" pitchFamily="18" charset="0"/>
              </a:rPr>
              <a:t>.</a:t>
            </a:r>
          </a:p>
          <a:p>
            <a:endParaRPr lang="ru-RU" dirty="0"/>
          </a:p>
          <a:p>
            <a:endParaRPr lang="ru-RU" dirty="0"/>
          </a:p>
        </p:txBody>
      </p:sp>
    </p:spTree>
    <p:extLst>
      <p:ext uri="{BB962C8B-B14F-4D97-AF65-F5344CB8AC3E}">
        <p14:creationId xmlns:p14="http://schemas.microsoft.com/office/powerpoint/2010/main" val="763755461"/>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755576" y="908720"/>
            <a:ext cx="7745505" cy="4752528"/>
          </a:xfrm>
        </p:spPr>
        <p:txBody>
          <a:bodyPr>
            <a:normAutofit/>
          </a:bodyPr>
          <a:lstStyle/>
          <a:p>
            <a:r>
              <a:rPr lang="ru-RU" sz="3300" b="1" dirty="0" err="1" smtClean="0">
                <a:latin typeface="Times New Roman" pitchFamily="18" charset="0"/>
                <a:cs typeface="Times New Roman" pitchFamily="18" charset="0"/>
              </a:rPr>
              <a:t>Жасөспірімдік</a:t>
            </a:r>
            <a:r>
              <a:rPr lang="ru-RU" sz="3300" b="1" dirty="0" smtClean="0">
                <a:latin typeface="Times New Roman" pitchFamily="18" charset="0"/>
                <a:cs typeface="Times New Roman" pitchFamily="18" charset="0"/>
              </a:rPr>
              <a:t> </a:t>
            </a:r>
            <a:r>
              <a:rPr lang="ru-RU" sz="3300" b="1" dirty="0" err="1" smtClean="0">
                <a:latin typeface="Times New Roman" pitchFamily="18" charset="0"/>
                <a:cs typeface="Times New Roman" pitchFamily="18" charset="0"/>
              </a:rPr>
              <a:t>кезең</a:t>
            </a:r>
            <a:r>
              <a:rPr lang="ru-RU" sz="3300" b="1" dirty="0">
                <a:latin typeface="Times New Roman" pitchFamily="18" charset="0"/>
                <a:cs typeface="Times New Roman" pitchFamily="18" charset="0"/>
              </a:rPr>
              <a:t> </a:t>
            </a:r>
            <a:r>
              <a:rPr lang="ru-RU" sz="3300" dirty="0">
                <a:latin typeface="Times New Roman" pitchFamily="18" charset="0"/>
                <a:cs typeface="Times New Roman" pitchFamily="18" charset="0"/>
              </a:rPr>
              <a:t>—</a:t>
            </a:r>
            <a:r>
              <a:rPr lang="ru-RU" sz="3300" dirty="0" smtClean="0">
                <a:latin typeface="Times New Roman" pitchFamily="18" charset="0"/>
                <a:cs typeface="Times New Roman" pitchFamily="18" charset="0"/>
              </a:rPr>
              <a:t> 10   </a:t>
            </a:r>
            <a:r>
              <a:rPr lang="ru-RU" sz="3300" dirty="0">
                <a:latin typeface="Times New Roman" pitchFamily="18" charset="0"/>
                <a:cs typeface="Times New Roman" pitchFamily="18" charset="0"/>
              </a:rPr>
              <a:t>мен 14-тің </a:t>
            </a:r>
            <a:r>
              <a:rPr lang="ru-RU" sz="3300" dirty="0" err="1">
                <a:latin typeface="Times New Roman" pitchFamily="18" charset="0"/>
                <a:cs typeface="Times New Roman" pitchFamily="18" charset="0"/>
              </a:rPr>
              <a:t>арасындағы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ортаңғы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сынып</a:t>
            </a:r>
            <a:r>
              <a:rPr lang="ru-RU" sz="3300" dirty="0">
                <a:latin typeface="Times New Roman" pitchFamily="18" charset="0"/>
                <a:cs typeface="Times New Roman" pitchFamily="18" charset="0"/>
              </a:rPr>
              <a:t> </a:t>
            </a:r>
            <a:r>
              <a:rPr lang="ru-RU" sz="3300" dirty="0" err="1" smtClean="0">
                <a:latin typeface="Times New Roman" pitchFamily="18" charset="0"/>
                <a:cs typeface="Times New Roman" pitchFamily="18" charset="0"/>
              </a:rPr>
              <a:t>оқушылары</a:t>
            </a:r>
            <a:endParaRPr lang="ru-RU" sz="3300" dirty="0" smtClean="0">
              <a:latin typeface="Times New Roman" pitchFamily="18" charset="0"/>
              <a:cs typeface="Times New Roman" pitchFamily="18" charset="0"/>
            </a:endParaRPr>
          </a:p>
          <a:p>
            <a:r>
              <a:rPr lang="ru-RU" sz="3300" b="1" dirty="0" err="1" smtClean="0">
                <a:latin typeface="Times New Roman" pitchFamily="18" charset="0"/>
                <a:cs typeface="Times New Roman" pitchFamily="18" charset="0"/>
              </a:rPr>
              <a:t>Ерте</a:t>
            </a:r>
            <a:r>
              <a:rPr lang="ru-RU" sz="3300" b="1" dirty="0" smtClean="0">
                <a:latin typeface="Times New Roman" pitchFamily="18" charset="0"/>
                <a:cs typeface="Times New Roman" pitchFamily="18" charset="0"/>
              </a:rPr>
              <a:t> </a:t>
            </a:r>
            <a:r>
              <a:rPr lang="ru-RU" sz="3300" b="1" dirty="0" err="1">
                <a:latin typeface="Times New Roman" pitchFamily="18" charset="0"/>
                <a:cs typeface="Times New Roman" pitchFamily="18" charset="0"/>
              </a:rPr>
              <a:t>жастық</a:t>
            </a:r>
            <a:r>
              <a:rPr lang="ru-RU" sz="3300" b="1" dirty="0">
                <a:latin typeface="Times New Roman" pitchFamily="18" charset="0"/>
                <a:cs typeface="Times New Roman" pitchFamily="18" charset="0"/>
              </a:rPr>
              <a:t> </a:t>
            </a:r>
            <a:r>
              <a:rPr lang="ru-RU" sz="3300" b="1" dirty="0" err="1">
                <a:latin typeface="Times New Roman" pitchFamily="18" charset="0"/>
                <a:cs typeface="Times New Roman" pitchFamily="18" charset="0"/>
              </a:rPr>
              <a:t>шақ</a:t>
            </a:r>
            <a:r>
              <a:rPr lang="ru-RU" sz="3300" b="1" dirty="0">
                <a:latin typeface="Times New Roman" pitchFamily="18" charset="0"/>
                <a:cs typeface="Times New Roman" pitchFamily="18" charset="0"/>
              </a:rPr>
              <a:t> </a:t>
            </a:r>
            <a:r>
              <a:rPr lang="ru-RU" sz="3300" b="1" dirty="0" err="1">
                <a:latin typeface="Times New Roman" pitchFamily="18" charset="0"/>
                <a:cs typeface="Times New Roman" pitchFamily="18" charset="0"/>
              </a:rPr>
              <a:t>кезеңі</a:t>
            </a:r>
            <a:r>
              <a:rPr lang="ru-RU" sz="3300" b="1" dirty="0">
                <a:latin typeface="Times New Roman" pitchFamily="18" charset="0"/>
                <a:cs typeface="Times New Roman" pitchFamily="18" charset="0"/>
              </a:rPr>
              <a:t> </a:t>
            </a:r>
            <a:r>
              <a:rPr lang="ru-RU" sz="3300" dirty="0">
                <a:latin typeface="Times New Roman" pitchFamily="18" charset="0"/>
                <a:cs typeface="Times New Roman" pitchFamily="18" charset="0"/>
              </a:rPr>
              <a:t>14-15-тен 17 </a:t>
            </a:r>
            <a:r>
              <a:rPr lang="ru-RU" sz="3300" dirty="0" err="1">
                <a:latin typeface="Times New Roman" pitchFamily="18" charset="0"/>
                <a:cs typeface="Times New Roman" pitchFamily="18" charset="0"/>
              </a:rPr>
              <a:t>жасқа</a:t>
            </a:r>
            <a:r>
              <a:rPr lang="ru-RU" sz="3300" dirty="0">
                <a:latin typeface="Times New Roman" pitchFamily="18" charset="0"/>
                <a:cs typeface="Times New Roman" pitchFamily="18" charset="0"/>
              </a:rPr>
              <a:t> </a:t>
            </a:r>
            <a:r>
              <a:rPr lang="ru-RU" sz="3300" dirty="0" err="1" smtClean="0">
                <a:latin typeface="Times New Roman" pitchFamily="18" charset="0"/>
                <a:cs typeface="Times New Roman" pitchFamily="18" charset="0"/>
              </a:rPr>
              <a:t>дейін</a:t>
            </a:r>
            <a:r>
              <a:rPr lang="ru-RU" sz="3300" dirty="0" smtClean="0">
                <a:latin typeface="Times New Roman" pitchFamily="18" charset="0"/>
                <a:cs typeface="Times New Roman" pitchFamily="18" charset="0"/>
              </a:rPr>
              <a:t> </a:t>
            </a:r>
            <a:r>
              <a:rPr lang="ru-RU" sz="3300" dirty="0">
                <a:latin typeface="Times New Roman" pitchFamily="18" charset="0"/>
                <a:cs typeface="Times New Roman" pitchFamily="18" charset="0"/>
              </a:rPr>
              <a:t>орта </a:t>
            </a:r>
            <a:r>
              <a:rPr lang="ru-RU" sz="3300" dirty="0" err="1">
                <a:latin typeface="Times New Roman" pitchFamily="18" charset="0"/>
                <a:cs typeface="Times New Roman" pitchFamily="18" charset="0"/>
              </a:rPr>
              <a:t>буыннан</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жоғарғы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сыныпқа</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немесе</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жаңа</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оқу</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орындарына</a:t>
            </a:r>
            <a:r>
              <a:rPr lang="ru-RU" sz="3300" dirty="0">
                <a:latin typeface="Times New Roman" pitchFamily="18" charset="0"/>
                <a:cs typeface="Times New Roman" pitchFamily="18" charset="0"/>
              </a:rPr>
              <a:t> – </a:t>
            </a:r>
            <a:r>
              <a:rPr lang="ru-RU" sz="3300" dirty="0" err="1">
                <a:latin typeface="Times New Roman" pitchFamily="18" charset="0"/>
                <a:cs typeface="Times New Roman" pitchFamily="18" charset="0"/>
              </a:rPr>
              <a:t>гимназияларға</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колледждерге</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училищелерге</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өткен</a:t>
            </a:r>
            <a:r>
              <a:rPr lang="ru-RU" sz="3300" dirty="0">
                <a:latin typeface="Times New Roman" pitchFamily="18" charset="0"/>
                <a:cs typeface="Times New Roman" pitchFamily="18" charset="0"/>
              </a:rPr>
              <a:t> </a:t>
            </a:r>
            <a:r>
              <a:rPr lang="ru-RU" sz="3300" dirty="0" err="1" smtClean="0">
                <a:latin typeface="Times New Roman" pitchFamily="18" charset="0"/>
                <a:cs typeface="Times New Roman" pitchFamily="18" charset="0"/>
              </a:rPr>
              <a:t>кезең</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734775195"/>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Схема 5"/>
          <p:cNvGraphicFramePr/>
          <p:nvPr>
            <p:extLst>
              <p:ext uri="{D42A27DB-BD31-4B8C-83A1-F6EECF244321}">
                <p14:modId xmlns:p14="http://schemas.microsoft.com/office/powerpoint/2010/main" val="2544642557"/>
              </p:ext>
            </p:extLst>
          </p:nvPr>
        </p:nvGraphicFramePr>
        <p:xfrm>
          <a:off x="611560" y="1412776"/>
          <a:ext cx="7872536"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Заголовок 7"/>
          <p:cNvSpPr>
            <a:spLocks noGrp="1"/>
          </p:cNvSpPr>
          <p:nvPr>
            <p:ph type="title"/>
          </p:nvPr>
        </p:nvSpPr>
        <p:spPr>
          <a:xfrm>
            <a:off x="611560" y="188640"/>
            <a:ext cx="7756263" cy="1054250"/>
          </a:xfrm>
        </p:spPr>
        <p:txBody>
          <a:bodyPr/>
          <a:lstStyle/>
          <a:p>
            <a:r>
              <a:rPr lang="kk-KZ" dirty="0" smtClean="0"/>
              <a:t>Жасөспірімдік кезең</a:t>
            </a:r>
            <a:endParaRPr lang="ru-RU" dirty="0"/>
          </a:p>
        </p:txBody>
      </p:sp>
    </p:spTree>
    <p:extLst>
      <p:ext uri="{BB962C8B-B14F-4D97-AF65-F5344CB8AC3E}">
        <p14:creationId xmlns:p14="http://schemas.microsoft.com/office/powerpoint/2010/main" val="442540244"/>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1403648" y="260648"/>
            <a:ext cx="7498080" cy="1143000"/>
          </a:xfrm>
        </p:spPr>
        <p:txBody>
          <a:bodyPr/>
          <a:lstStyle/>
          <a:p>
            <a:r>
              <a:rPr lang="kk-KZ" dirty="0" smtClean="0">
                <a:latin typeface="Times New Roman" pitchFamily="18" charset="0"/>
                <a:cs typeface="Times New Roman" pitchFamily="18" charset="0"/>
              </a:rPr>
              <a:t>Ерте жастық кезең</a:t>
            </a:r>
            <a:endParaRPr lang="ru-RU" dirty="0">
              <a:latin typeface="Times New Roman" pitchFamily="18" charset="0"/>
              <a:cs typeface="Times New Roman" pitchFamily="18" charset="0"/>
            </a:endParaRPr>
          </a:p>
        </p:txBody>
      </p:sp>
      <p:graphicFrame>
        <p:nvGraphicFramePr>
          <p:cNvPr id="5" name="Объект 4"/>
          <p:cNvGraphicFramePr>
            <a:graphicFrameLocks noGrp="1"/>
          </p:cNvGraphicFramePr>
          <p:nvPr>
            <p:ph idx="4294967295"/>
            <p:extLst>
              <p:ext uri="{D42A27DB-BD31-4B8C-83A1-F6EECF244321}">
                <p14:modId xmlns:p14="http://schemas.microsoft.com/office/powerpoint/2010/main" val="4206567948"/>
              </p:ext>
            </p:extLst>
          </p:nvPr>
        </p:nvGraphicFramePr>
        <p:xfrm>
          <a:off x="1043608" y="1700808"/>
          <a:ext cx="7818438" cy="46085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8949910"/>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187624" y="476672"/>
            <a:ext cx="7812360" cy="3785652"/>
          </a:xfrm>
          <a:prstGeom prst="rect">
            <a:avLst/>
          </a:prstGeom>
        </p:spPr>
        <p:txBody>
          <a:bodyPr wrap="square">
            <a:spAutoFit/>
          </a:bodyPr>
          <a:lstStyle/>
          <a:p>
            <a:pPr lvl="0"/>
            <a:r>
              <a:rPr lang="kk-KZ" sz="2000" dirty="0">
                <a:latin typeface="Times New Roman" pitchFamily="18" charset="0"/>
                <a:cs typeface="Times New Roman" pitchFamily="18" charset="0"/>
              </a:rPr>
              <a:t>Жасөспірімдік кезеңнің биологиялық көріністері ретінде: бойдың өсуі, репродуктивті ағзаның тез дамуы, жəне екінші жыныстық белгілерінің, яғни терінің түк басу жəне теріде бұлшықет пен май массаларының көбеюі жатады. Кейбір өзгерістер қыз балаға да, ер балаға да ортақ болып келеді. Мысалы: бойы мен күшінің өсуі.</a:t>
            </a:r>
            <a:endParaRPr lang="ru-RU" sz="2000" dirty="0">
              <a:latin typeface="Times New Roman" pitchFamily="18" charset="0"/>
              <a:cs typeface="Times New Roman" pitchFamily="18" charset="0"/>
            </a:endParaRPr>
          </a:p>
          <a:p>
            <a:r>
              <a:rPr lang="kk-KZ" sz="2000" dirty="0">
                <a:latin typeface="Times New Roman" pitchFamily="18" charset="0"/>
                <a:cs typeface="Times New Roman" pitchFamily="18" charset="0"/>
              </a:rPr>
              <a:t>Гормондық өзгерістер: өтпелі кезеңдегі денелік өзгерістер гармондардан синтездеуші  эндокринді бездер жəне үнемі ауысып туратын қан құрамымен бақыланады. Қыздардың тез өсуі 10,5 жасында, ал ер балалар 12-13 жасында басталады. Əсіресе қыздардағы интенсивті даму белгілері жасөспірімдік кезеңдерге өту кездерінде байқалады. Айқын өзгерістер жыныстық жетілумен тығыз байланысты болып келеді.</a:t>
            </a:r>
            <a:endParaRPr lang="ru-RU" sz="2000"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2" y="4389464"/>
            <a:ext cx="4875458" cy="2345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30789116"/>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val="2496838417"/>
              </p:ext>
            </p:extLst>
          </p:nvPr>
        </p:nvGraphicFramePr>
        <p:xfrm>
          <a:off x="1403648" y="692696"/>
          <a:ext cx="7056784" cy="56323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63394877"/>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val="2540572605"/>
              </p:ext>
            </p:extLst>
          </p:nvPr>
        </p:nvGraphicFramePr>
        <p:xfrm>
          <a:off x="1403648" y="548680"/>
          <a:ext cx="7416824" cy="59766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48988907"/>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val="3148178831"/>
              </p:ext>
            </p:extLst>
          </p:nvPr>
        </p:nvGraphicFramePr>
        <p:xfrm>
          <a:off x="1331640" y="692696"/>
          <a:ext cx="7200800" cy="5760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67784084"/>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259114" y="548680"/>
            <a:ext cx="7776864" cy="2554545"/>
          </a:xfrm>
          <a:prstGeom prst="rect">
            <a:avLst/>
          </a:prstGeom>
        </p:spPr>
        <p:txBody>
          <a:bodyPr wrap="square">
            <a:spAutoFit/>
          </a:bodyPr>
          <a:lstStyle/>
          <a:p>
            <a:r>
              <a:rPr lang="ru-RU" sz="2000" b="1" i="1" dirty="0" err="1">
                <a:latin typeface="Times New Roman" pitchFamily="18" charset="0"/>
                <a:cs typeface="Times New Roman" pitchFamily="18" charset="0"/>
              </a:rPr>
              <a:t>К.Левиннің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айтуынша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жасөспірім</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маргиналды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адамға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жатады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әлеуметтанудағы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бұл</a:t>
            </a:r>
            <a:r>
              <a:rPr lang="ru-RU" sz="2000" dirty="0">
                <a:latin typeface="Times New Roman" pitchFamily="18" charset="0"/>
                <a:cs typeface="Times New Roman" pitchFamily="18" charset="0"/>
              </a:rPr>
              <a:t> термин </a:t>
            </a:r>
            <a:r>
              <a:rPr lang="ru-RU" sz="2000" dirty="0" err="1">
                <a:latin typeface="Times New Roman" pitchFamily="18" charset="0"/>
                <a:cs typeface="Times New Roman" pitchFamily="18" charset="0"/>
              </a:rPr>
              <a:t>екі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мәдениетке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жататын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адамды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білдіреді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енді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балалар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қоғамына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тиесілі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болғысы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келмейді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сонымен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бірге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ересек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адам</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емес</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екенін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біледі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Маргиналды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тұлғаның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мінез-құлқының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сипаттамалық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ерекшеліктері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эмоционалдық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тұрақсыздық</a:t>
            </a:r>
            <a:r>
              <a:rPr lang="ru-RU" sz="2000" dirty="0">
                <a:latin typeface="Times New Roman" pitchFamily="18" charset="0"/>
                <a:cs typeface="Times New Roman" pitchFamily="18" charset="0"/>
              </a:rPr>
              <a:t> пен </a:t>
            </a:r>
            <a:r>
              <a:rPr lang="ru-RU" sz="2000" dirty="0" err="1">
                <a:latin typeface="Times New Roman" pitchFamily="18" charset="0"/>
                <a:cs typeface="Times New Roman" pitchFamily="18" charset="0"/>
              </a:rPr>
              <a:t>сезімталдық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ұялшақтық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агрессивтілік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эмоционалдық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шиеленісу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басқалармен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қақтығыс</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экстремалды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пікір</a:t>
            </a:r>
            <a:r>
              <a:rPr lang="ru-RU" sz="2000" dirty="0">
                <a:latin typeface="Times New Roman" pitchFamily="18" charset="0"/>
                <a:cs typeface="Times New Roman" pitchFamily="18" charset="0"/>
              </a:rPr>
              <a:t> мен </a:t>
            </a:r>
            <a:r>
              <a:rPr lang="ru-RU" sz="2000" dirty="0" err="1">
                <a:latin typeface="Times New Roman" pitchFamily="18" charset="0"/>
                <a:cs typeface="Times New Roman" pitchFamily="18" charset="0"/>
              </a:rPr>
              <a:t>бағалауға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бейімділік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болып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табылады</a:t>
            </a:r>
            <a:r>
              <a:rPr lang="ru-RU" sz="2000" dirty="0">
                <a:latin typeface="Times New Roman" pitchFamily="18" charset="0"/>
                <a:cs typeface="Times New Roman" pitchFamily="18" charset="0"/>
              </a:rPr>
              <a:t>.</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3356992"/>
            <a:ext cx="4693704" cy="3129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20291944"/>
      </p:ext>
    </p:extLst>
  </p:cSld>
  <p:clrMapOvr>
    <a:masterClrMapping/>
  </p:clrMapOvr>
  <p:transition spd="slow">
    <p:wip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797</TotalTime>
  <Words>1059</Words>
  <Application>Microsoft Office PowerPoint</Application>
  <PresentationFormat>Экран (4:3)</PresentationFormat>
  <Paragraphs>39</Paragraphs>
  <Slides>15</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15</vt:i4>
      </vt:variant>
    </vt:vector>
  </HeadingPairs>
  <TitlesOfParts>
    <vt:vector size="21" baseType="lpstr">
      <vt:lpstr>Corbel</vt:lpstr>
      <vt:lpstr>Gill Sans MT</vt:lpstr>
      <vt:lpstr>Times New Roman</vt:lpstr>
      <vt:lpstr>Verdana</vt:lpstr>
      <vt:lpstr>Wingdings 2</vt:lpstr>
      <vt:lpstr>Солнцестояние</vt:lpstr>
      <vt:lpstr>Дәріс № 13  Ерте жастық шақ психологиясы. Жасөспірім кезеңнен ерте жастық шаққа өту, оны шетел және кеңес психологиясында  зерттеу. </vt:lpstr>
      <vt:lpstr>Презентация PowerPoint</vt:lpstr>
      <vt:lpstr>Жасөспірімдік кезең</vt:lpstr>
      <vt:lpstr>Ерте жастық кезең</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Қоршаған ортаның шумен ластануы, оның адам денсаулығына тигізетін әсері.</dc:title>
  <dc:creator>student</dc:creator>
  <cp:lastModifiedBy>user</cp:lastModifiedBy>
  <cp:revision>25</cp:revision>
  <dcterms:created xsi:type="dcterms:W3CDTF">2015-11-13T06:02:21Z</dcterms:created>
  <dcterms:modified xsi:type="dcterms:W3CDTF">2021-01-20T11:50:47Z</dcterms:modified>
</cp:coreProperties>
</file>